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4" r:id="rId4"/>
    <p:sldId id="258" r:id="rId5"/>
    <p:sldId id="275" r:id="rId6"/>
    <p:sldId id="27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9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1604" y="533400"/>
            <a:ext cx="6900664" cy="2868168"/>
          </a:xfrm>
        </p:spPr>
        <p:txBody>
          <a:bodyPr/>
          <a:lstStyle/>
          <a:p>
            <a:r>
              <a:rPr lang="sr-Cyrl-RS" sz="7200" dirty="0" smtClean="0"/>
              <a:t>Сједињене америчке државе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Да се подсетимо...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Cyrl-RS" dirty="0" smtClean="0"/>
              <a:t>   </a:t>
            </a:r>
            <a:r>
              <a:rPr lang="sr-Cyrl-RS" sz="3200" dirty="0" smtClean="0">
                <a:solidFill>
                  <a:srgbClr val="FF0000"/>
                </a:solidFill>
              </a:rPr>
              <a:t>Државе у Северној Америци су:</a:t>
            </a:r>
            <a:endParaRPr lang="sr-Cyrl-RS" sz="32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sr-Cyrl-RS" dirty="0" smtClean="0"/>
          </a:p>
          <a:p>
            <a:pPr>
              <a:buFontTx/>
              <a:buChar char="-"/>
            </a:pPr>
            <a:r>
              <a:rPr lang="sr-Cyrl-RS" dirty="0" smtClean="0"/>
              <a:t>Сједињене Америчке Државе ( САД)</a:t>
            </a:r>
          </a:p>
          <a:p>
            <a:pPr>
              <a:buFontTx/>
              <a:buChar char="-"/>
            </a:pPr>
            <a:r>
              <a:rPr lang="sr-Cyrl-RS" dirty="0" smtClean="0"/>
              <a:t>Канада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   ДРЖАВЕ У СЕВЕРНОЈ АМЕРИЦИ 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r-Cyrl-R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sr-Cyrl-R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sr-Cyrl-RS" dirty="0" smtClean="0">
                <a:solidFill>
                  <a:srgbClr val="FF0000"/>
                </a:solidFill>
              </a:rPr>
              <a:t>                     </a:t>
            </a:r>
          </a:p>
          <a:p>
            <a:pPr>
              <a:buNone/>
            </a:pPr>
            <a:r>
              <a:rPr lang="sr-Cyrl-RS" dirty="0" smtClean="0">
                <a:solidFill>
                  <a:srgbClr val="FF0000"/>
                </a:solidFill>
              </a:rPr>
              <a:t>                     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 descr="C:\Users\Anita\Desktop\g713_1severna_amerika_politicka_karta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571612"/>
            <a:ext cx="6643714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 Сједињене америчке државе                                         ( САД 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По величини и броју становника САД је трећа држава света.</a:t>
            </a:r>
          </a:p>
          <a:p>
            <a:r>
              <a:rPr lang="sr-Cyrl-RS" dirty="0" smtClean="0"/>
              <a:t>Састоји се од 50 савезних држава.</a:t>
            </a:r>
          </a:p>
          <a:p>
            <a:r>
              <a:rPr lang="sr-Cyrl-RS" dirty="0" smtClean="0"/>
              <a:t>Главни град  САД-а је ВАШИНГТОН.</a:t>
            </a:r>
          </a:p>
          <a:p>
            <a:r>
              <a:rPr lang="sr-Cyrl-RS" dirty="0" smtClean="0"/>
              <a:t>Говори се енглеским језиком.</a:t>
            </a:r>
          </a:p>
          <a:p>
            <a:r>
              <a:rPr lang="sr-Cyrl-RS" dirty="0" smtClean="0"/>
              <a:t>САД је привредно најразвијенија држава на свету.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   </a:t>
            </a:r>
            <a:r>
              <a:rPr lang="sr-Cyrl-RS" dirty="0" smtClean="0"/>
              <a:t>покажи сједињене америчке државе</a:t>
            </a:r>
            <a:r>
              <a:rPr lang="sr-Cyrl-RS" dirty="0" smtClean="0"/>
              <a:t> ( САД )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r-Cyrl-R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sr-Cyrl-R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sr-Cyrl-RS" dirty="0" smtClean="0">
                <a:solidFill>
                  <a:srgbClr val="FF0000"/>
                </a:solidFill>
              </a:rPr>
              <a:t>                     </a:t>
            </a:r>
          </a:p>
          <a:p>
            <a:pPr>
              <a:buNone/>
            </a:pPr>
            <a:r>
              <a:rPr lang="sr-Cyrl-RS" dirty="0" smtClean="0">
                <a:solidFill>
                  <a:srgbClr val="FF0000"/>
                </a:solidFill>
              </a:rPr>
              <a:t>                     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 descr="C:\Users\Anita\Desktop\g713_1severna_amerika_politicka_karta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571612"/>
            <a:ext cx="6643714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Одговори на питања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Који је главни град Сједињених Америчких Држава?</a:t>
            </a:r>
          </a:p>
          <a:p>
            <a:r>
              <a:rPr lang="sr-Cyrl-RS" dirty="0" smtClean="0"/>
              <a:t>Од колико савезних држава се састоји САД?</a:t>
            </a:r>
          </a:p>
          <a:p>
            <a:r>
              <a:rPr lang="sr-Cyrl-RS" dirty="0" smtClean="0"/>
              <a:t>Којим језиком се говори у САД?</a:t>
            </a:r>
            <a:endParaRPr lang="sr-Cyrl-R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256</TotalTime>
  <Words>108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Opulent</vt:lpstr>
      <vt:lpstr>Сједињене америчке државе</vt:lpstr>
      <vt:lpstr>Да се подсетимо...</vt:lpstr>
      <vt:lpstr>   ДРЖАВЕ У СЕВЕРНОЈ АМЕРИЦИ  </vt:lpstr>
      <vt:lpstr> Сједињене америчке државе                                         ( САД )</vt:lpstr>
      <vt:lpstr>   покажи сједињене америчке државе ( САД ) </vt:lpstr>
      <vt:lpstr>Одговори на питања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Градови у србији</dc:title>
  <dc:creator>Anita Dukovski</dc:creator>
  <cp:lastModifiedBy>Anita Dukovski</cp:lastModifiedBy>
  <cp:revision>12</cp:revision>
  <dcterms:created xsi:type="dcterms:W3CDTF">2019-10-27T11:29:15Z</dcterms:created>
  <dcterms:modified xsi:type="dcterms:W3CDTF">2020-04-13T20:54:00Z</dcterms:modified>
</cp:coreProperties>
</file>