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7" r:id="rId5"/>
    <p:sldId id="265" r:id="rId6"/>
    <p:sldId id="272" r:id="rId7"/>
    <p:sldId id="27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1604" y="533400"/>
            <a:ext cx="6900664" cy="2868168"/>
          </a:xfrm>
        </p:spPr>
        <p:txBody>
          <a:bodyPr/>
          <a:lstStyle/>
          <a:p>
            <a:r>
              <a:rPr lang="sr-Cyrl-RS" sz="7200" dirty="0" smtClean="0"/>
              <a:t>СЕВЕРНА америка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НАПИШИ ИМЕНА СВИХ КОНТИНЕНАТА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Cyrl-R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Ово су континенти приказани на карти света</a:t>
            </a:r>
            <a:endParaRPr lang="en-US" dirty="0"/>
          </a:p>
        </p:txBody>
      </p:sp>
      <p:pic>
        <p:nvPicPr>
          <p:cNvPr id="5" name="Picture 2" descr="C:\Users\Anita\Desktop\karta-sveta-za-decu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785926"/>
            <a:ext cx="7239000" cy="41944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  ПОКАЖИ СЕВЕРНУ АМЕРИКУ!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Cyrl-RS" dirty="0" smtClean="0"/>
          </a:p>
          <a:p>
            <a:endParaRPr lang="en-US" dirty="0"/>
          </a:p>
        </p:txBody>
      </p:sp>
      <p:pic>
        <p:nvPicPr>
          <p:cNvPr id="1026" name="Picture 2" descr="C:\Users\Anita\Desktop\gettyimages-159228393-1024x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643051"/>
            <a:ext cx="4786346" cy="4429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   ДРЖАВЕ У СЕВЕРНОЈ АМЕРИЦИ 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r-Cyrl-R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sr-Cyrl-RS" dirty="0" smtClean="0">
                <a:solidFill>
                  <a:srgbClr val="FF0000"/>
                </a:solidFill>
              </a:rPr>
              <a:t>                     </a:t>
            </a:r>
          </a:p>
          <a:p>
            <a:pPr>
              <a:buNone/>
            </a:pPr>
            <a:r>
              <a:rPr lang="sr-Cyrl-RS" dirty="0" smtClean="0">
                <a:solidFill>
                  <a:srgbClr val="FF0000"/>
                </a:solidFill>
              </a:rPr>
              <a:t>                     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C:\Users\Anita\Desktop\g713_1severna_amerika_politicka_karta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571612"/>
            <a:ext cx="6643714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Државе северне америке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СЈЕДИНЕ АМЕРИЧКЕ ДРЖАВЕ ( САД)</a:t>
            </a:r>
          </a:p>
          <a:p>
            <a:r>
              <a:rPr lang="sr-Cyrl-RS" dirty="0" smtClean="0"/>
              <a:t>КАНАДА</a:t>
            </a:r>
          </a:p>
          <a:p>
            <a:pPr>
              <a:buNone/>
            </a:pPr>
            <a:endParaRPr lang="sr-Cyrl-R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Одговори на питања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Наведи имена држава у СЕВЕРНОЈ АМЕРИЦИ.  ( напиши у свесци)</a:t>
            </a:r>
            <a:endParaRPr lang="sr-Cyrl-R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240</TotalTime>
  <Words>50</Words>
  <Application>Microsoft Office PowerPoint</Application>
  <PresentationFormat>On-screen Show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Opulent</vt:lpstr>
      <vt:lpstr>СЕВЕРНА америка</vt:lpstr>
      <vt:lpstr>НАПИШИ ИМЕНА СВИХ КОНТИНЕНАТА</vt:lpstr>
      <vt:lpstr>Ово су континенти приказани на карти света</vt:lpstr>
      <vt:lpstr>  ПОКАЖИ СЕВЕРНУ АМЕРИКУ!</vt:lpstr>
      <vt:lpstr>   ДРЖАВЕ У СЕВЕРНОЈ АМЕРИЦИ  </vt:lpstr>
      <vt:lpstr>Државе северне америке</vt:lpstr>
      <vt:lpstr>Одговори на питања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Градови у србији</dc:title>
  <dc:creator>Anita Dukovski</dc:creator>
  <cp:lastModifiedBy>Anita Dukovski</cp:lastModifiedBy>
  <cp:revision>11</cp:revision>
  <dcterms:created xsi:type="dcterms:W3CDTF">2019-10-27T11:29:15Z</dcterms:created>
  <dcterms:modified xsi:type="dcterms:W3CDTF">2020-04-05T17:31:25Z</dcterms:modified>
</cp:coreProperties>
</file>