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A6DCE-02BF-4429-9FAA-AFAEB3F5E4A9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CEDE-19F1-4013-BC4D-A2C212C113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Саобраћајни знакови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У  свим земљама на свету важе исти саобраћајни знакови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На свим саобраћајним површинама постављају се различити знакови.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Они нас упозоравају, обавештавају или нас информишу како би безбедно учествовали у саобраћају.</a:t>
            </a:r>
          </a:p>
          <a:p>
            <a:r>
              <a:rPr lang="sr-Cyrl-RS" dirty="0" smtClean="0"/>
              <a:t>Саобраћајни знакови се деле на знакове опасности,знакове обавештења и знакове изричитих или строгих наредби и обавеза.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15328" cy="15112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Знакови опасности су троугластог облика и имају црвени руб и белу подлогу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285992"/>
            <a:ext cx="8043890" cy="3840171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sz="4000" dirty="0" smtClean="0"/>
              <a:t>Знакови изричитих наредби су округлог облика или обрнутог троугла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52578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Знакови обавештења су углавном правоугаоног облика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296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sz="3600" dirty="0" smtClean="0"/>
              <a:t>Нацртај и обој по један знак обавештења, знак опасности и знак изричите наредбе-по твом избору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507207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sr-Cyrl-RS" dirty="0" smtClean="0"/>
              <a:t>Ево једног знака. Знаш ли који је </a:t>
            </a:r>
            <a:r>
              <a:rPr lang="sr-Cyrl-RS" smtClean="0"/>
              <a:t>ово знак и којој групи припада?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110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Саобраћајни знакови</vt:lpstr>
      <vt:lpstr>На свим саобраћајним површинама постављају се различити знакови.</vt:lpstr>
      <vt:lpstr>Знакови опасности су троугластог облика и имају црвени руб и белу подлогу</vt:lpstr>
      <vt:lpstr>Знакови изричитих наредби су округлог облика или обрнутог троугла</vt:lpstr>
      <vt:lpstr>Знакови обавештења су углавном правоугаоног облика</vt:lpstr>
      <vt:lpstr>Нацртај и обој по један знак обавештења, знак опасности и знак изричите наредбе-по твом избору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Саобраћајни знакови</dc:title>
  <dc:creator>Windows User</dc:creator>
  <cp:lastModifiedBy>Windows User</cp:lastModifiedBy>
  <cp:revision>7</cp:revision>
  <dcterms:created xsi:type="dcterms:W3CDTF">2020-04-05T12:17:33Z</dcterms:created>
  <dcterms:modified xsi:type="dcterms:W3CDTF">2020-04-05T13:22:26Z</dcterms:modified>
</cp:coreProperties>
</file>