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DF8D3A-D100-4EAF-9DC3-6D67CFE7D1EC}">
          <p14:sldIdLst>
            <p14:sldId id="256"/>
            <p14:sldId id="257"/>
            <p14:sldId id="258"/>
          </p14:sldIdLst>
        </p14:section>
        <p14:section name="Untitled Section" id="{3248014F-7D16-4AA8-9C7E-AEC70E11A18A}">
          <p14:sldIdLst>
            <p14:sldId id="259"/>
            <p14:sldId id="260"/>
            <p14:sldId id="261"/>
            <p14:sldId id="262"/>
            <p14:sldId id="263"/>
            <p14:sldId id="265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A1DD-617B-4628-BAC7-FE98B75F605A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91CC-627F-413E-A438-0E054CA3BF0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733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A1DD-617B-4628-BAC7-FE98B75F605A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91CC-627F-413E-A438-0E054CA3BF0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1673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A1DD-617B-4628-BAC7-FE98B75F605A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91CC-627F-413E-A438-0E054CA3BF0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856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A1DD-617B-4628-BAC7-FE98B75F605A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91CC-627F-413E-A438-0E054CA3BF0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6190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A1DD-617B-4628-BAC7-FE98B75F605A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91CC-627F-413E-A438-0E054CA3BF0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4627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A1DD-617B-4628-BAC7-FE98B75F605A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91CC-627F-413E-A438-0E054CA3BF0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9166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A1DD-617B-4628-BAC7-FE98B75F605A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91CC-627F-413E-A438-0E054CA3BF0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4118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A1DD-617B-4628-BAC7-FE98B75F605A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91CC-627F-413E-A438-0E054CA3BF0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6426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A1DD-617B-4628-BAC7-FE98B75F605A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91CC-627F-413E-A438-0E054CA3BF0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6219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A1DD-617B-4628-BAC7-FE98B75F605A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91CC-627F-413E-A438-0E054CA3BF0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7637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A1DD-617B-4628-BAC7-FE98B75F605A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91CC-627F-413E-A438-0E054CA3BF0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5733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7A1DD-617B-4628-BAC7-FE98B75F605A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A91CC-627F-413E-A438-0E054CA3BF0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2455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СВИЛА</a:t>
            </a:r>
            <a:endParaRPr lang="sr-Latn-R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787" y="2192660"/>
            <a:ext cx="6400800" cy="1752600"/>
          </a:xfrm>
        </p:spPr>
        <p:txBody>
          <a:bodyPr>
            <a:normAutofit/>
          </a:bodyPr>
          <a:lstStyle/>
          <a:p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Природно влакно животињског порекла</a:t>
            </a:r>
          </a:p>
          <a:p>
            <a:endParaRPr lang="sr-Latn-R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Резултат слика за svilene tkani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25041"/>
            <a:ext cx="2713483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121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/>
              <a:t>Питања за проверу знања</a:t>
            </a:r>
            <a:endParaRPr lang="sr-Latn-R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У коју групу влакана спада свила?</a:t>
            </a:r>
          </a:p>
          <a:p>
            <a:r>
              <a:rPr lang="sr-Cyrl-RS" dirty="0" smtClean="0"/>
              <a:t>Које фазе постоје у развоју свилене бубе?</a:t>
            </a:r>
          </a:p>
          <a:p>
            <a:r>
              <a:rPr lang="sr-Cyrl-RS" dirty="0" smtClean="0"/>
              <a:t>Наброј неке производе од свиленог влакна</a:t>
            </a:r>
          </a:p>
          <a:p>
            <a:endParaRPr lang="sr-Cyrl-RS" dirty="0" smtClean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9191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600" dirty="0" smtClean="0"/>
              <a:t>Свила</a:t>
            </a:r>
            <a:r>
              <a:rPr lang="sr-Latn-RS" sz="3600" dirty="0" smtClean="0"/>
              <a:t> </a:t>
            </a:r>
            <a:r>
              <a:rPr lang="sr-Cyrl-RS" sz="3600" dirty="0" smtClean="0"/>
              <a:t>је</a:t>
            </a:r>
            <a:r>
              <a:rPr lang="sr-Latn-RS" sz="3600" dirty="0" smtClean="0"/>
              <a:t> </a:t>
            </a:r>
            <a:r>
              <a:rPr lang="sr-Cyrl-RS" sz="3600" dirty="0" smtClean="0"/>
              <a:t>природно</a:t>
            </a:r>
            <a:r>
              <a:rPr lang="sr-Latn-RS" sz="3600" dirty="0" smtClean="0"/>
              <a:t> </a:t>
            </a:r>
            <a:r>
              <a:rPr lang="sr-Cyrl-RS" sz="3600" dirty="0" smtClean="0"/>
              <a:t>текстилно</a:t>
            </a:r>
            <a:r>
              <a:rPr lang="sr-Latn-RS" sz="3600" dirty="0" smtClean="0"/>
              <a:t> </a:t>
            </a:r>
            <a:r>
              <a:rPr lang="sr-Cyrl-RS" sz="3600" dirty="0" smtClean="0"/>
              <a:t>влакно</a:t>
            </a:r>
            <a:r>
              <a:rPr lang="sr-Latn-RS" sz="3600" dirty="0" smtClean="0"/>
              <a:t> </a:t>
            </a:r>
            <a:r>
              <a:rPr lang="sr-Cyrl-RS" sz="3600" dirty="0" smtClean="0"/>
              <a:t>које</a:t>
            </a:r>
            <a:r>
              <a:rPr lang="sr-Latn-RS" sz="3600" dirty="0" smtClean="0"/>
              <a:t> </a:t>
            </a:r>
            <a:r>
              <a:rPr lang="sr-Cyrl-RS" sz="3600" dirty="0" smtClean="0"/>
              <a:t>се</a:t>
            </a:r>
            <a:r>
              <a:rPr lang="sr-Latn-RS" sz="3600" dirty="0" smtClean="0"/>
              <a:t> </a:t>
            </a:r>
            <a:r>
              <a:rPr lang="sr-Cyrl-RS" sz="3600" dirty="0" smtClean="0"/>
              <a:t>добија</a:t>
            </a:r>
            <a:r>
              <a:rPr lang="sr-Latn-RS" sz="3600" dirty="0" smtClean="0"/>
              <a:t> </a:t>
            </a:r>
            <a:r>
              <a:rPr lang="sr-Cyrl-RS" sz="3600" dirty="0" smtClean="0"/>
              <a:t>од</a:t>
            </a:r>
            <a:r>
              <a:rPr lang="sr-Latn-RS" sz="3600" dirty="0" smtClean="0"/>
              <a:t> </a:t>
            </a:r>
            <a:r>
              <a:rPr lang="sr-Cyrl-RS" sz="3600" dirty="0" smtClean="0"/>
              <a:t>чауре</a:t>
            </a:r>
            <a:r>
              <a:rPr lang="sr-Latn-RS" sz="3600" dirty="0" smtClean="0"/>
              <a:t> </a:t>
            </a:r>
            <a:r>
              <a:rPr lang="sr-Cyrl-RS" sz="3600" dirty="0" smtClean="0"/>
              <a:t>свилене</a:t>
            </a:r>
            <a:r>
              <a:rPr lang="sr-Latn-RS" sz="3600" dirty="0" smtClean="0"/>
              <a:t> </a:t>
            </a:r>
            <a:r>
              <a:rPr lang="sr-Cyrl-RS" sz="3600" dirty="0" smtClean="0"/>
              <a:t>бубе</a:t>
            </a:r>
            <a:endParaRPr lang="sr-Latn-RS" sz="3600" dirty="0"/>
          </a:p>
        </p:txBody>
      </p:sp>
      <p:pic>
        <p:nvPicPr>
          <p:cNvPr id="4" name="Content Placeholder 3" descr="Kako se pravi svila?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3960440" cy="384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vilene bube (lat. Bombyx mori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076377" cy="3052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741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600" dirty="0" smtClean="0"/>
              <a:t/>
            </a:r>
            <a:br>
              <a:rPr lang="sr-Cyrl-RS" sz="3600" dirty="0" smtClean="0"/>
            </a:br>
            <a:r>
              <a:rPr lang="en-US" sz="3600" dirty="0" smtClean="0"/>
              <a:t>У </a:t>
            </a:r>
            <a:r>
              <a:rPr lang="en-US" sz="3600" dirty="0" err="1"/>
              <a:t>развоју</a:t>
            </a:r>
            <a:r>
              <a:rPr lang="en-US" sz="3600" dirty="0"/>
              <a:t> </a:t>
            </a:r>
            <a:r>
              <a:rPr lang="en-US" sz="3600" dirty="0" err="1"/>
              <a:t>свилене</a:t>
            </a:r>
            <a:r>
              <a:rPr lang="en-US" sz="3600" dirty="0"/>
              <a:t> </a:t>
            </a:r>
            <a:r>
              <a:rPr lang="en-US" sz="3600" dirty="0" err="1"/>
              <a:t>бубе</a:t>
            </a:r>
            <a:r>
              <a:rPr lang="en-US" sz="3600" dirty="0"/>
              <a:t> </a:t>
            </a:r>
            <a:r>
              <a:rPr lang="en-US" sz="3600" dirty="0" err="1"/>
              <a:t>постоје</a:t>
            </a:r>
            <a:r>
              <a:rPr lang="en-US" sz="3600" dirty="0"/>
              <a:t> 4 </a:t>
            </a:r>
            <a:r>
              <a:rPr lang="en-US" sz="3600" dirty="0" err="1"/>
              <a:t>фазе</a:t>
            </a:r>
            <a:r>
              <a:rPr lang="en-US" sz="3600" dirty="0"/>
              <a:t> (</a:t>
            </a:r>
            <a:r>
              <a:rPr lang="en-US" sz="3600" dirty="0" err="1"/>
              <a:t>стадијума</a:t>
            </a:r>
            <a:r>
              <a:rPr lang="en-US" sz="3600" dirty="0"/>
              <a:t>): </a:t>
            </a:r>
            <a:r>
              <a:rPr lang="en-US" sz="3600" b="1" dirty="0" err="1"/>
              <a:t>јаје</a:t>
            </a:r>
            <a:r>
              <a:rPr lang="en-US" sz="3600" b="1" dirty="0"/>
              <a:t>, </a:t>
            </a:r>
            <a:r>
              <a:rPr lang="en-US" sz="3600" b="1" dirty="0" err="1"/>
              <a:t>гусеница</a:t>
            </a:r>
            <a:r>
              <a:rPr lang="en-US" sz="3600" b="1" dirty="0"/>
              <a:t>, </a:t>
            </a:r>
            <a:r>
              <a:rPr lang="en-US" sz="3600" b="1" dirty="0" err="1"/>
              <a:t>лутка</a:t>
            </a:r>
            <a:r>
              <a:rPr lang="en-US" sz="3600" b="1" dirty="0"/>
              <a:t> и </a:t>
            </a:r>
            <a:r>
              <a:rPr lang="en-US" sz="3600" b="1" dirty="0" err="1"/>
              <a:t>лептир</a:t>
            </a:r>
            <a:r>
              <a:rPr lang="en-US" sz="3600" b="1" dirty="0"/>
              <a:t>.</a:t>
            </a:r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1715294"/>
            <a:ext cx="385762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625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67544" y="1484784"/>
            <a:ext cx="3008313" cy="4691063"/>
          </a:xfrm>
        </p:spPr>
        <p:txBody>
          <a:bodyPr/>
          <a:lstStyle/>
          <a:p>
            <a:r>
              <a:rPr lang="en-US" sz="2000" b="1" dirty="0" err="1"/>
              <a:t>Природна</a:t>
            </a:r>
            <a:r>
              <a:rPr lang="en-US" sz="2000" b="1" dirty="0"/>
              <a:t> </a:t>
            </a:r>
            <a:r>
              <a:rPr lang="en-US" sz="2000" b="1" dirty="0" err="1"/>
              <a:t>свила</a:t>
            </a:r>
            <a:r>
              <a:rPr lang="en-US" sz="2000" dirty="0"/>
              <a:t> </a:t>
            </a:r>
            <a:r>
              <a:rPr lang="en-US" sz="2000" dirty="0" err="1"/>
              <a:t>настаје</a:t>
            </a:r>
            <a:r>
              <a:rPr lang="en-US" sz="2000" dirty="0"/>
              <a:t> </a:t>
            </a:r>
            <a:r>
              <a:rPr lang="en-US" sz="2000" dirty="0" err="1"/>
              <a:t>одмотавањем</a:t>
            </a:r>
            <a:r>
              <a:rPr lang="en-US" sz="2000" dirty="0"/>
              <a:t> </a:t>
            </a:r>
            <a:r>
              <a:rPr lang="en-US" sz="2000" dirty="0" err="1"/>
              <a:t>нити</a:t>
            </a:r>
            <a:r>
              <a:rPr lang="en-US" sz="2000" dirty="0"/>
              <a:t> </a:t>
            </a:r>
            <a:r>
              <a:rPr lang="en-US" sz="2000" dirty="0" err="1"/>
              <a:t>са</a:t>
            </a:r>
            <a:r>
              <a:rPr lang="en-US" sz="2000" dirty="0"/>
              <a:t> </a:t>
            </a:r>
            <a:r>
              <a:rPr lang="en-US" sz="2000" dirty="0" err="1"/>
              <a:t>чаура</a:t>
            </a:r>
            <a:r>
              <a:rPr lang="en-US" sz="2000" dirty="0"/>
              <a:t> </a:t>
            </a:r>
            <a:r>
              <a:rPr lang="en-US" sz="2000" dirty="0" err="1"/>
              <a:t>које</a:t>
            </a:r>
            <a:r>
              <a:rPr lang="en-US" sz="2000" dirty="0"/>
              <a:t> </a:t>
            </a:r>
            <a:r>
              <a:rPr lang="en-US" sz="2000" dirty="0" err="1"/>
              <a:t>формира</a:t>
            </a:r>
            <a:r>
              <a:rPr lang="en-US" sz="2000" dirty="0"/>
              <a:t> </a:t>
            </a:r>
            <a:r>
              <a:rPr lang="en-US" sz="2000" dirty="0" err="1"/>
              <a:t>питома</a:t>
            </a:r>
            <a:r>
              <a:rPr lang="en-US" sz="2000" dirty="0"/>
              <a:t> </a:t>
            </a:r>
            <a:r>
              <a:rPr lang="en-US" sz="2000" dirty="0" err="1"/>
              <a:t>свилена</a:t>
            </a:r>
            <a:r>
              <a:rPr lang="en-US" sz="2000" dirty="0"/>
              <a:t> </a:t>
            </a:r>
            <a:r>
              <a:rPr lang="en-US" sz="2000" dirty="0" err="1"/>
              <a:t>буба</a:t>
            </a:r>
            <a:r>
              <a:rPr lang="en-US" sz="2000" dirty="0"/>
              <a:t> </a:t>
            </a:r>
            <a:r>
              <a:rPr lang="en-US" sz="2000" dirty="0" err="1"/>
              <a:t>лучењем</a:t>
            </a:r>
            <a:r>
              <a:rPr lang="en-US" sz="2000" dirty="0"/>
              <a:t> </a:t>
            </a:r>
            <a:r>
              <a:rPr lang="en-US" sz="2000" dirty="0" err="1"/>
              <a:t>из</a:t>
            </a:r>
            <a:r>
              <a:rPr lang="en-US" sz="2000" dirty="0"/>
              <a:t> </a:t>
            </a:r>
            <a:r>
              <a:rPr lang="en-US" sz="2000" dirty="0" err="1"/>
              <a:t>својих</a:t>
            </a:r>
            <a:r>
              <a:rPr lang="en-US" sz="2000" dirty="0"/>
              <a:t> </a:t>
            </a:r>
            <a:r>
              <a:rPr lang="en-US" sz="2000" dirty="0" err="1"/>
              <a:t>жлезда</a:t>
            </a:r>
            <a:r>
              <a:rPr lang="en-US" sz="2000" dirty="0"/>
              <a:t>. </a:t>
            </a:r>
            <a:endParaRPr lang="sr-Cyrl-RS" sz="2000" dirty="0" smtClean="0"/>
          </a:p>
          <a:p>
            <a:r>
              <a:rPr lang="en-US" sz="2000" b="1" dirty="0" err="1"/>
              <a:t>Дивља</a:t>
            </a:r>
            <a:r>
              <a:rPr lang="en-US" sz="2000" b="1" dirty="0"/>
              <a:t> </a:t>
            </a:r>
            <a:r>
              <a:rPr lang="en-US" sz="2000" b="1" dirty="0" err="1"/>
              <a:t>или</a:t>
            </a:r>
            <a:r>
              <a:rPr lang="en-US" sz="2000" b="1" dirty="0"/>
              <a:t> </a:t>
            </a:r>
            <a:r>
              <a:rPr lang="en-US" sz="2000" b="1" dirty="0" err="1"/>
              <a:t>туса</a:t>
            </a:r>
            <a:r>
              <a:rPr lang="en-US" sz="2000" b="1" dirty="0"/>
              <a:t> </a:t>
            </a:r>
            <a:r>
              <a:rPr lang="en-US" sz="2000" b="1" dirty="0" err="1"/>
              <a:t>свила</a:t>
            </a:r>
            <a:r>
              <a:rPr lang="en-US" sz="2000" dirty="0"/>
              <a:t> </a:t>
            </a:r>
            <a:r>
              <a:rPr lang="en-US" sz="2000" dirty="0" err="1"/>
              <a:t>добија</a:t>
            </a:r>
            <a:r>
              <a:rPr lang="en-US" sz="2000" dirty="0"/>
              <a:t>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dirty="0" err="1"/>
              <a:t>из</a:t>
            </a:r>
            <a:r>
              <a:rPr lang="en-US" sz="2000" dirty="0"/>
              <a:t> </a:t>
            </a:r>
            <a:r>
              <a:rPr lang="en-US" sz="2000" dirty="0" err="1"/>
              <a:t>чаура</a:t>
            </a:r>
            <a:r>
              <a:rPr lang="en-US" sz="2000" dirty="0"/>
              <a:t> </a:t>
            </a:r>
            <a:r>
              <a:rPr lang="en-US" sz="2000" dirty="0" err="1"/>
              <a:t>свилене</a:t>
            </a:r>
            <a:r>
              <a:rPr lang="en-US" sz="2000" dirty="0"/>
              <a:t> </a:t>
            </a:r>
            <a:r>
              <a:rPr lang="en-US" sz="2000" dirty="0" err="1"/>
              <a:t>бубе</a:t>
            </a:r>
            <a:r>
              <a:rPr lang="en-US" sz="2000" dirty="0"/>
              <a:t> </a:t>
            </a:r>
            <a:r>
              <a:rPr lang="en-US" sz="2000" dirty="0" err="1"/>
              <a:t>која</a:t>
            </a:r>
            <a:r>
              <a:rPr lang="en-US" sz="2000" dirty="0"/>
              <a:t> </a:t>
            </a:r>
            <a:r>
              <a:rPr lang="en-US" sz="2000" dirty="0" err="1"/>
              <a:t>живи</a:t>
            </a:r>
            <a:r>
              <a:rPr lang="en-US" sz="2000" dirty="0"/>
              <a:t> у </a:t>
            </a:r>
            <a:r>
              <a:rPr lang="en-US" sz="2000" dirty="0" err="1"/>
              <a:t>природи</a:t>
            </a:r>
            <a:r>
              <a:rPr lang="en-US" sz="2000" dirty="0"/>
              <a:t>.</a:t>
            </a:r>
            <a:endParaRPr lang="sr-Latn-RS" sz="2000" dirty="0"/>
          </a:p>
          <a:p>
            <a:r>
              <a:rPr lang="en-US" sz="2000" dirty="0" err="1"/>
              <a:t>Свилена</a:t>
            </a:r>
            <a:r>
              <a:rPr lang="en-US" sz="2000" dirty="0"/>
              <a:t> </a:t>
            </a:r>
            <a:r>
              <a:rPr lang="en-US" sz="2000" dirty="0" err="1"/>
              <a:t>буба</a:t>
            </a:r>
            <a:r>
              <a:rPr lang="en-US" sz="2000" dirty="0"/>
              <a:t>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dirty="0" err="1"/>
              <a:t>храни</a:t>
            </a:r>
            <a:r>
              <a:rPr lang="en-US" sz="2000" dirty="0"/>
              <a:t> </a:t>
            </a:r>
            <a:r>
              <a:rPr lang="en-US" sz="2000" dirty="0" err="1"/>
              <a:t>искључиво</a:t>
            </a:r>
            <a:r>
              <a:rPr lang="en-US" sz="2000" dirty="0"/>
              <a:t> </a:t>
            </a:r>
            <a:r>
              <a:rPr lang="en-US" sz="2000" dirty="0" err="1"/>
              <a:t>листовима</a:t>
            </a:r>
            <a:r>
              <a:rPr lang="en-US" sz="2000" dirty="0"/>
              <a:t> </a:t>
            </a:r>
            <a:r>
              <a:rPr lang="en-US" sz="2000" dirty="0" err="1"/>
              <a:t>белог</a:t>
            </a:r>
            <a:r>
              <a:rPr lang="en-US" sz="2000" dirty="0"/>
              <a:t> </a:t>
            </a:r>
            <a:r>
              <a:rPr lang="en-US" sz="2000" dirty="0" err="1"/>
              <a:t>дуда</a:t>
            </a:r>
            <a:r>
              <a:rPr lang="en-US" sz="2000" dirty="0"/>
              <a:t>. </a:t>
            </a:r>
            <a:endParaRPr lang="sr-Latn-RS" sz="2000" dirty="0"/>
          </a:p>
          <a:p>
            <a:endParaRPr lang="sr-Latn-RS" dirty="0"/>
          </a:p>
        </p:txBody>
      </p:sp>
      <p:pic>
        <p:nvPicPr>
          <p:cNvPr id="7" name="Content Placeholder 6" descr="Svilene bube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4536504" cy="3588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478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 err="1"/>
              <a:t>Свилена</a:t>
            </a:r>
            <a:r>
              <a:rPr lang="en-US" sz="2000" dirty="0"/>
              <a:t> </a:t>
            </a:r>
            <a:r>
              <a:rPr lang="en-US" sz="2000" dirty="0" err="1"/>
              <a:t>нит</a:t>
            </a:r>
            <a:r>
              <a:rPr lang="en-US" sz="2000" dirty="0"/>
              <a:t> </a:t>
            </a:r>
            <a:r>
              <a:rPr lang="en-US" sz="2000" dirty="0" err="1"/>
              <a:t>је</a:t>
            </a:r>
            <a:r>
              <a:rPr lang="en-US" sz="2000" dirty="0"/>
              <a:t> </a:t>
            </a:r>
            <a:r>
              <a:rPr lang="en-US" sz="2000" dirty="0" err="1"/>
              <a:t>врло</a:t>
            </a:r>
            <a:r>
              <a:rPr lang="en-US" sz="2000" dirty="0"/>
              <a:t> </a:t>
            </a:r>
            <a:r>
              <a:rPr lang="en-US" sz="2000" dirty="0" err="1"/>
              <a:t>фина</a:t>
            </a:r>
            <a:r>
              <a:rPr lang="en-US" sz="2000" dirty="0"/>
              <a:t> </a:t>
            </a:r>
            <a:r>
              <a:rPr lang="en-US" sz="2000" dirty="0" err="1"/>
              <a:t>па</a:t>
            </a:r>
            <a:r>
              <a:rPr lang="en-US" sz="2000" dirty="0"/>
              <a:t>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dirty="0" err="1"/>
              <a:t>од</a:t>
            </a:r>
            <a:r>
              <a:rPr lang="en-US" sz="2000" dirty="0"/>
              <a:t> </a:t>
            </a:r>
            <a:r>
              <a:rPr lang="en-US" sz="2000" dirty="0" err="1"/>
              <a:t>ње</a:t>
            </a:r>
            <a:r>
              <a:rPr lang="en-US" sz="2000" dirty="0"/>
              <a:t> </a:t>
            </a:r>
            <a:r>
              <a:rPr lang="en-US" sz="2000" dirty="0" err="1"/>
              <a:t>израђују</a:t>
            </a:r>
            <a:r>
              <a:rPr lang="en-US" sz="2000" dirty="0"/>
              <a:t> и </a:t>
            </a:r>
            <a:r>
              <a:rPr lang="en-US" sz="2000" dirty="0" err="1"/>
              <a:t>врло</a:t>
            </a:r>
            <a:r>
              <a:rPr lang="en-US" sz="2000" dirty="0"/>
              <a:t> </a:t>
            </a:r>
            <a:r>
              <a:rPr lang="en-US" sz="2000" dirty="0" err="1"/>
              <a:t>фине</a:t>
            </a:r>
            <a:r>
              <a:rPr lang="en-US" sz="2000" dirty="0"/>
              <a:t> </a:t>
            </a:r>
            <a:r>
              <a:rPr lang="en-US" sz="2000" dirty="0" err="1"/>
              <a:t>тканине</a:t>
            </a:r>
            <a:r>
              <a:rPr lang="en-US" sz="2000" dirty="0"/>
              <a:t>. </a:t>
            </a:r>
            <a:r>
              <a:rPr lang="en-US" sz="2000" dirty="0" err="1"/>
              <a:t>Сирова</a:t>
            </a:r>
            <a:r>
              <a:rPr lang="en-US" sz="2000" dirty="0"/>
              <a:t> </a:t>
            </a:r>
            <a:r>
              <a:rPr lang="en-US" sz="2000" dirty="0" err="1"/>
              <a:t>свила</a:t>
            </a:r>
            <a:r>
              <a:rPr lang="en-US" sz="2000" dirty="0"/>
              <a:t> </a:t>
            </a:r>
            <a:r>
              <a:rPr lang="en-US" sz="2000" dirty="0" err="1"/>
              <a:t>је</a:t>
            </a:r>
            <a:r>
              <a:rPr lang="en-US" sz="2000" dirty="0"/>
              <a:t> </a:t>
            </a:r>
            <a:r>
              <a:rPr lang="en-US" sz="2000" dirty="0" err="1"/>
              <a:t>без</a:t>
            </a:r>
            <a:r>
              <a:rPr lang="en-US" sz="2000" dirty="0"/>
              <a:t> </a:t>
            </a:r>
            <a:r>
              <a:rPr lang="en-US" sz="2000" dirty="0" err="1"/>
              <a:t>сјаја</a:t>
            </a:r>
            <a:r>
              <a:rPr lang="en-US" sz="2000" dirty="0"/>
              <a:t>, а </a:t>
            </a:r>
            <a:r>
              <a:rPr lang="en-US" sz="2000" dirty="0" err="1"/>
              <a:t>обрађена</a:t>
            </a:r>
            <a:r>
              <a:rPr lang="en-US" sz="2000" dirty="0"/>
              <a:t> (</a:t>
            </a:r>
            <a:r>
              <a:rPr lang="en-US" sz="2000" dirty="0" err="1"/>
              <a:t>дегумирана</a:t>
            </a:r>
            <a:r>
              <a:rPr lang="en-US" sz="2000" dirty="0"/>
              <a:t>) </a:t>
            </a:r>
            <a:r>
              <a:rPr lang="en-US" sz="2000" dirty="0" err="1"/>
              <a:t>свила</a:t>
            </a:r>
            <a:r>
              <a:rPr lang="en-US" sz="2000" dirty="0"/>
              <a:t> </a:t>
            </a:r>
            <a:r>
              <a:rPr lang="en-US" sz="2000" dirty="0" err="1"/>
              <a:t>има</a:t>
            </a:r>
            <a:r>
              <a:rPr lang="en-US" sz="2000" dirty="0"/>
              <a:t> </a:t>
            </a:r>
            <a:r>
              <a:rPr lang="en-US" sz="2000" dirty="0" err="1"/>
              <a:t>леп</a:t>
            </a:r>
            <a:r>
              <a:rPr lang="en-US" sz="2000" dirty="0"/>
              <a:t> </a:t>
            </a:r>
            <a:r>
              <a:rPr lang="en-US" sz="2000" dirty="0" err="1"/>
              <a:t>сјај</a:t>
            </a:r>
            <a:r>
              <a:rPr lang="en-US" sz="2000" dirty="0"/>
              <a:t>. </a:t>
            </a:r>
            <a:r>
              <a:rPr lang="en-US" sz="2000" dirty="0" err="1"/>
              <a:t>Спада</a:t>
            </a:r>
            <a:r>
              <a:rPr lang="en-US" sz="2000" dirty="0"/>
              <a:t> у </a:t>
            </a:r>
            <a:r>
              <a:rPr lang="en-US" sz="2000" dirty="0" err="1"/>
              <a:t>групу</a:t>
            </a:r>
            <a:r>
              <a:rPr lang="en-US" sz="2000" dirty="0"/>
              <a:t> </a:t>
            </a:r>
            <a:r>
              <a:rPr lang="en-US" sz="2000" dirty="0" err="1"/>
              <a:t>јаких</a:t>
            </a:r>
            <a:r>
              <a:rPr lang="en-US" sz="2000" dirty="0"/>
              <a:t> </a:t>
            </a:r>
            <a:r>
              <a:rPr lang="en-US" sz="2000" dirty="0" err="1"/>
              <a:t>влакана</a:t>
            </a:r>
            <a:r>
              <a:rPr lang="en-US" sz="2000" dirty="0"/>
              <a:t>. </a:t>
            </a:r>
            <a:r>
              <a:rPr lang="en-US" sz="2000" dirty="0" err="1"/>
              <a:t>Прилично</a:t>
            </a:r>
            <a:r>
              <a:rPr lang="en-US" sz="2000" dirty="0"/>
              <a:t> </a:t>
            </a:r>
            <a:r>
              <a:rPr lang="en-US" sz="2000" dirty="0" err="1"/>
              <a:t>је</a:t>
            </a:r>
            <a:r>
              <a:rPr lang="en-US" sz="2000" dirty="0"/>
              <a:t> </a:t>
            </a:r>
            <a:r>
              <a:rPr lang="en-US" sz="2000" dirty="0" err="1"/>
              <a:t>еластично</a:t>
            </a:r>
            <a:r>
              <a:rPr lang="en-US" sz="2000" dirty="0"/>
              <a:t> </a:t>
            </a:r>
            <a:r>
              <a:rPr lang="en-US" sz="2000" dirty="0" err="1"/>
              <a:t>влакно</a:t>
            </a:r>
            <a:r>
              <a:rPr lang="en-US" sz="2000" dirty="0"/>
              <a:t> </a:t>
            </a:r>
            <a:r>
              <a:rPr lang="en-US" sz="2000" dirty="0" err="1"/>
              <a:t>па</a:t>
            </a:r>
            <a:r>
              <a:rPr lang="en-US" sz="2000" dirty="0"/>
              <a:t>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dirty="0" err="1"/>
              <a:t>тканине</a:t>
            </a:r>
            <a:r>
              <a:rPr lang="en-US" sz="2000" dirty="0"/>
              <a:t> </a:t>
            </a:r>
            <a:r>
              <a:rPr lang="en-US" sz="2000" dirty="0" err="1"/>
              <a:t>мало</a:t>
            </a:r>
            <a:r>
              <a:rPr lang="en-US" sz="2000" dirty="0"/>
              <a:t> </a:t>
            </a:r>
            <a:r>
              <a:rPr lang="en-US" sz="2000" dirty="0" err="1"/>
              <a:t>гужвају</a:t>
            </a:r>
            <a:r>
              <a:rPr lang="en-US" sz="2000" dirty="0"/>
              <a:t>.</a:t>
            </a:r>
            <a:endParaRPr lang="sr-Latn-RS" sz="2000" dirty="0"/>
          </a:p>
          <a:p>
            <a:endParaRPr lang="sr-Latn-RS" dirty="0"/>
          </a:p>
        </p:txBody>
      </p:sp>
      <p:pic>
        <p:nvPicPr>
          <p:cNvPr id="9" name="Content Placeholder 8" descr="Резултат слика за svilene tkanin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168352" cy="3096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703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/>
              <a:t>СВИЛЕНЕ  ТКАНИНЕ</a:t>
            </a:r>
            <a:endParaRPr lang="sr-Latn-RS" sz="3600" dirty="0"/>
          </a:p>
        </p:txBody>
      </p:sp>
      <p:pic>
        <p:nvPicPr>
          <p:cNvPr id="8" name="Content Placeholder 7" descr="Резултат слика за svilene tkanine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3826768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 descr="Резултат слика за svilene tkanine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4038600" cy="2563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62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/>
              <a:t>ПРОИЗВОДИ ОД СВИЛЕ</a:t>
            </a:r>
            <a:endParaRPr lang="sr-Latn-R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Свила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користи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израду</a:t>
            </a:r>
            <a:r>
              <a:rPr lang="en-US" dirty="0"/>
              <a:t> </a:t>
            </a:r>
            <a:r>
              <a:rPr lang="en-US" dirty="0" err="1"/>
              <a:t>фине</a:t>
            </a:r>
            <a:r>
              <a:rPr lang="en-US" dirty="0"/>
              <a:t> </a:t>
            </a:r>
            <a:r>
              <a:rPr lang="en-US" dirty="0" err="1"/>
              <a:t>женске</a:t>
            </a:r>
            <a:r>
              <a:rPr lang="en-US" dirty="0"/>
              <a:t> </a:t>
            </a:r>
            <a:r>
              <a:rPr lang="en-US" dirty="0" err="1"/>
              <a:t>одеће</a:t>
            </a:r>
            <a:r>
              <a:rPr lang="en-US" dirty="0"/>
              <a:t> (</a:t>
            </a:r>
            <a:r>
              <a:rPr lang="en-US" dirty="0" err="1"/>
              <a:t>мараме</a:t>
            </a:r>
            <a:r>
              <a:rPr lang="en-US" dirty="0"/>
              <a:t>, </a:t>
            </a:r>
            <a:r>
              <a:rPr lang="en-US" dirty="0" err="1"/>
              <a:t>кошуље</a:t>
            </a:r>
            <a:r>
              <a:rPr lang="en-US" dirty="0"/>
              <a:t>, </a:t>
            </a:r>
            <a:r>
              <a:rPr lang="en-US" dirty="0" err="1"/>
              <a:t>хаљине</a:t>
            </a:r>
            <a:r>
              <a:rPr lang="en-US" dirty="0"/>
              <a:t>),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чарапе</a:t>
            </a:r>
            <a:r>
              <a:rPr lang="en-US" dirty="0"/>
              <a:t>, </a:t>
            </a:r>
            <a:r>
              <a:rPr lang="en-US" dirty="0" err="1"/>
              <a:t>рубље</a:t>
            </a:r>
            <a:r>
              <a:rPr lang="en-US" dirty="0"/>
              <a:t>, </a:t>
            </a:r>
            <a:r>
              <a:rPr lang="en-US" dirty="0" err="1"/>
              <a:t>кравате</a:t>
            </a:r>
            <a:r>
              <a:rPr lang="en-US" dirty="0"/>
              <a:t>,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шиваћи</a:t>
            </a:r>
            <a:r>
              <a:rPr lang="en-US" dirty="0"/>
              <a:t> </a:t>
            </a:r>
            <a:r>
              <a:rPr lang="en-US" dirty="0" err="1"/>
              <a:t>конац</a:t>
            </a:r>
            <a:r>
              <a:rPr lang="en-US" dirty="0"/>
              <a:t>, </a:t>
            </a:r>
            <a:r>
              <a:rPr lang="en-US" dirty="0" err="1"/>
              <a:t>хируршки</a:t>
            </a:r>
            <a:r>
              <a:rPr lang="en-US" dirty="0"/>
              <a:t> </a:t>
            </a:r>
            <a:r>
              <a:rPr lang="en-US" dirty="0" err="1"/>
              <a:t>конац</a:t>
            </a:r>
            <a:r>
              <a:rPr lang="en-US" dirty="0"/>
              <a:t>, у </a:t>
            </a:r>
            <a:r>
              <a:rPr lang="en-US" dirty="0" err="1"/>
              <a:t>техници</a:t>
            </a:r>
            <a:r>
              <a:rPr lang="en-US" dirty="0"/>
              <a:t> (</a:t>
            </a:r>
            <a:r>
              <a:rPr lang="en-US" dirty="0" err="1"/>
              <a:t>траке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писаће</a:t>
            </a:r>
            <a:r>
              <a:rPr lang="en-US" dirty="0"/>
              <a:t> </a:t>
            </a:r>
            <a:r>
              <a:rPr lang="en-US" dirty="0" err="1"/>
              <a:t>машине</a:t>
            </a:r>
            <a:r>
              <a:rPr lang="en-US" dirty="0"/>
              <a:t>, </a:t>
            </a:r>
            <a:r>
              <a:rPr lang="en-US" dirty="0" err="1"/>
              <a:t>сита</a:t>
            </a:r>
            <a:r>
              <a:rPr lang="en-US" dirty="0"/>
              <a:t>, </a:t>
            </a:r>
            <a:r>
              <a:rPr lang="en-US" dirty="0" err="1"/>
              <a:t>изолацију</a:t>
            </a:r>
            <a:r>
              <a:rPr lang="en-US" dirty="0"/>
              <a:t> </a:t>
            </a:r>
            <a:r>
              <a:rPr lang="en-US" dirty="0" err="1"/>
              <a:t>каблова</a:t>
            </a:r>
            <a:r>
              <a:rPr lang="en-US" dirty="0"/>
              <a:t>),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потребе</a:t>
            </a:r>
            <a:r>
              <a:rPr lang="en-US" dirty="0"/>
              <a:t> </a:t>
            </a:r>
            <a:r>
              <a:rPr lang="en-US" dirty="0" err="1"/>
              <a:t>војске</a:t>
            </a:r>
            <a:r>
              <a:rPr lang="en-US" dirty="0"/>
              <a:t> (</a:t>
            </a:r>
            <a:r>
              <a:rPr lang="en-US" dirty="0" err="1"/>
              <a:t>падобрани</a:t>
            </a:r>
            <a:r>
              <a:rPr lang="en-US" dirty="0"/>
              <a:t>, </a:t>
            </a:r>
            <a:r>
              <a:rPr lang="en-US" dirty="0" err="1"/>
              <a:t>заставе</a:t>
            </a:r>
            <a:r>
              <a:rPr lang="en-US" dirty="0"/>
              <a:t>, </a:t>
            </a:r>
            <a:r>
              <a:rPr lang="en-US" dirty="0" err="1"/>
              <a:t>ленте</a:t>
            </a:r>
            <a:r>
              <a:rPr lang="en-US" dirty="0"/>
              <a:t>) </a:t>
            </a:r>
            <a:r>
              <a:rPr lang="en-US" dirty="0" err="1"/>
              <a:t>итд</a:t>
            </a:r>
            <a:r>
              <a:rPr lang="en-US" dirty="0"/>
              <a:t>.</a:t>
            </a:r>
            <a:endParaRPr lang="sr-Latn-RS" dirty="0"/>
          </a:p>
          <a:p>
            <a:endParaRPr lang="sr-Latn-RS" dirty="0"/>
          </a:p>
        </p:txBody>
      </p:sp>
      <p:pic>
        <p:nvPicPr>
          <p:cNvPr id="6" name="Picture 5" descr="Резултат слика за PROIZVODI OD SVIL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32" y="1700808"/>
            <a:ext cx="2592328" cy="2049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12554"/>
            <a:ext cx="1979712" cy="216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Резултат слика за svileni kon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2736304" cy="241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794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/>
              <a:t>ПРОИЗВОДИ ОД СВИЛЕ</a:t>
            </a:r>
            <a:endParaRPr lang="sr-Latn-RS" sz="3600" dirty="0"/>
          </a:p>
        </p:txBody>
      </p:sp>
      <p:pic>
        <p:nvPicPr>
          <p:cNvPr id="5" name="Content Placeholder 4" descr="Резултат слика за PROIZVODI OD SVILE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403860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4038600" cy="187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578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5218113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436510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Панчевачка свилара</a:t>
            </a:r>
            <a:endParaRPr lang="sr-Latn-RS" sz="2400" dirty="0"/>
          </a:p>
        </p:txBody>
      </p:sp>
      <p:sp>
        <p:nvSpPr>
          <p:cNvPr id="8" name="Rectangle 7"/>
          <p:cNvSpPr/>
          <p:nvPr/>
        </p:nvSpPr>
        <p:spPr>
          <a:xfrm>
            <a:off x="2630729" y="482676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sr-Cyrl-RS" b="1" dirty="0" smtClean="0"/>
              <a:t>У нашем граду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традиција свиларства</a:t>
            </a:r>
            <a:r>
              <a:rPr lang="sr-Latn-RS" b="1" dirty="0" smtClean="0"/>
              <a:t> </a:t>
            </a:r>
            <a:r>
              <a:rPr lang="sr-Latn-RS" b="1" dirty="0"/>
              <a:t>– </a:t>
            </a:r>
            <a:r>
              <a:rPr lang="sr-Cyrl-RS" b="1" dirty="0" smtClean="0"/>
              <a:t>што значи</a:t>
            </a:r>
            <a:r>
              <a:rPr lang="sr-Latn-RS" b="1" dirty="0" smtClean="0"/>
              <a:t> </a:t>
            </a:r>
            <a:r>
              <a:rPr lang="sr-Cyrl-RS" b="1" dirty="0" smtClean="0"/>
              <a:t>гајења дуда</a:t>
            </a:r>
            <a:r>
              <a:rPr lang="sr-Latn-RS" b="1" dirty="0" smtClean="0"/>
              <a:t>, </a:t>
            </a:r>
            <a:r>
              <a:rPr lang="sr-Cyrl-RS" b="1" dirty="0" smtClean="0"/>
              <a:t>свилених буба</a:t>
            </a:r>
            <a:r>
              <a:rPr lang="sr-Latn-RS" b="1" dirty="0" smtClean="0"/>
              <a:t>,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производња свилених нити</a:t>
            </a:r>
            <a:r>
              <a:rPr lang="sr-Latn-RS" b="1" dirty="0" smtClean="0"/>
              <a:t>  </a:t>
            </a:r>
            <a:r>
              <a:rPr lang="sr-Latn-RS" b="1" dirty="0"/>
              <a:t>– </a:t>
            </a:r>
            <a:r>
              <a:rPr lang="sr-Cyrl-RS" b="1" dirty="0" smtClean="0"/>
              <a:t>трајала</a:t>
            </a:r>
            <a:r>
              <a:rPr lang="sr-Latn-RS" b="1" dirty="0" smtClean="0"/>
              <a:t> </a:t>
            </a:r>
            <a:r>
              <a:rPr lang="sr-Latn-RS" b="1" dirty="0"/>
              <a:t>230 </a:t>
            </a:r>
            <a:r>
              <a:rPr lang="sr-Cyrl-RS" b="1" dirty="0" smtClean="0"/>
              <a:t>година</a:t>
            </a:r>
            <a:r>
              <a:rPr lang="sr-Latn-RS" b="1" dirty="0" smtClean="0"/>
              <a:t>, </a:t>
            </a:r>
            <a:r>
              <a:rPr lang="sr-Cyrl-RS" b="1" dirty="0" smtClean="0"/>
              <a:t>све</a:t>
            </a:r>
            <a:r>
              <a:rPr lang="sr-Latn-RS" b="1" dirty="0" smtClean="0"/>
              <a:t> </a:t>
            </a:r>
            <a:r>
              <a:rPr lang="sr-Cyrl-RS" b="1" dirty="0" smtClean="0"/>
              <a:t>до</a:t>
            </a:r>
            <a:r>
              <a:rPr lang="sr-Latn-RS" b="1" dirty="0" smtClean="0"/>
              <a:t> </a:t>
            </a:r>
            <a:r>
              <a:rPr lang="sr-Cyrl-RS" b="1" dirty="0" smtClean="0"/>
              <a:t>краја</a:t>
            </a:r>
            <a:r>
              <a:rPr lang="sr-Latn-RS" b="1" dirty="0" smtClean="0"/>
              <a:t> </a:t>
            </a:r>
            <a:r>
              <a:rPr lang="sr-Cyrl-RS" b="1" dirty="0" smtClean="0"/>
              <a:t>шездесетих година</a:t>
            </a:r>
            <a:r>
              <a:rPr lang="sr-Latn-RS" b="1" dirty="0" smtClean="0"/>
              <a:t> </a:t>
            </a:r>
            <a:r>
              <a:rPr lang="sr-Latn-RS" b="1" dirty="0"/>
              <a:t>20. </a:t>
            </a:r>
            <a:r>
              <a:rPr lang="sr-Cyrl-RS" b="1" dirty="0" smtClean="0"/>
              <a:t>века</a:t>
            </a:r>
            <a:r>
              <a:rPr lang="sr-Latn-RS" b="1" dirty="0" smtClean="0"/>
              <a:t>, </a:t>
            </a:r>
            <a:r>
              <a:rPr lang="sr-Cyrl-RS" b="1" dirty="0" smtClean="0"/>
              <a:t>када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заувек</a:t>
            </a:r>
            <a:r>
              <a:rPr lang="sr-Latn-RS" b="1" dirty="0" smtClean="0"/>
              <a:t> </a:t>
            </a:r>
            <a:r>
              <a:rPr lang="sr-Cyrl-RS" b="1" dirty="0" smtClean="0"/>
              <a:t>прекинута</a:t>
            </a:r>
            <a:r>
              <a:rPr lang="sr-Latn-RS" b="1" dirty="0" smtClean="0"/>
              <a:t>…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64247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232</Words>
  <Application>Microsoft Office PowerPoint</Application>
  <PresentationFormat>On-screen Show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СВИЛА</vt:lpstr>
      <vt:lpstr>Свила је природно текстилно влакно које се добија од чауре свилене бубе</vt:lpstr>
      <vt:lpstr> У развоју свилене бубе постоје 4 фазе (стадијума): јаје, гусеница, лутка и лептир. </vt:lpstr>
      <vt:lpstr>PowerPoint Presentation</vt:lpstr>
      <vt:lpstr>PowerPoint Presentation</vt:lpstr>
      <vt:lpstr>СВИЛЕНЕ  ТКАНИНЕ</vt:lpstr>
      <vt:lpstr>ПРОИЗВОДИ ОД СВИЛЕ</vt:lpstr>
      <vt:lpstr>ПРОИЗВОДИ ОД СВИЛЕ</vt:lpstr>
      <vt:lpstr>PowerPoint Presentation</vt:lpstr>
      <vt:lpstr>Питања за проверу знања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СВИЛА</dc:title>
  <dc:creator>Igor</dc:creator>
  <cp:lastModifiedBy>Windows User</cp:lastModifiedBy>
  <cp:revision>11</cp:revision>
  <dcterms:created xsi:type="dcterms:W3CDTF">2020-03-22T21:44:04Z</dcterms:created>
  <dcterms:modified xsi:type="dcterms:W3CDTF">2020-03-25T10:58:34Z</dcterms:modified>
</cp:coreProperties>
</file>