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143116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sr-Cyrl-RS" sz="7200" dirty="0" smtClean="0">
                <a:solidFill>
                  <a:schemeClr val="accent1">
                    <a:lumMod val="75000"/>
                  </a:schemeClr>
                </a:solidFill>
              </a:rPr>
              <a:t>Температура ваздуха</a:t>
            </a:r>
            <a:endParaRPr lang="en-US" sz="7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Anita\Desktop\prole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71678"/>
            <a:ext cx="9144000" cy="47863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  Препиши у свесци...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71612"/>
            <a:ext cx="8072462" cy="430512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sr-Cyrl-RS" dirty="0" smtClean="0"/>
              <a:t>Стање атмосфере описујемо помоћу метеоролошких елемената:</a:t>
            </a:r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r>
              <a:rPr lang="sr-Cyrl-RS" dirty="0" smtClean="0"/>
              <a:t>. Температура ваздуха</a:t>
            </a:r>
          </a:p>
          <a:p>
            <a:pPr>
              <a:buNone/>
            </a:pPr>
            <a:r>
              <a:rPr lang="sr-Cyrl-RS" dirty="0" smtClean="0"/>
              <a:t>. Ваздушни притисак</a:t>
            </a:r>
          </a:p>
          <a:p>
            <a:pPr>
              <a:buNone/>
            </a:pPr>
            <a:r>
              <a:rPr lang="sr-Cyrl-RS" dirty="0" smtClean="0"/>
              <a:t>. Ветар</a:t>
            </a:r>
          </a:p>
          <a:p>
            <a:pPr>
              <a:buNone/>
            </a:pPr>
            <a:r>
              <a:rPr lang="sr-Cyrl-RS" dirty="0" smtClean="0"/>
              <a:t>. Влажност ваздуха</a:t>
            </a:r>
          </a:p>
          <a:p>
            <a:pPr>
              <a:buNone/>
            </a:pPr>
            <a:r>
              <a:rPr lang="sr-Cyrl-RS" dirty="0" smtClean="0"/>
              <a:t>. Облачност и падавине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  Шта је температура ваздуха?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81328"/>
            <a:ext cx="7686700" cy="2161985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endParaRPr lang="sr-Cyrl-RS" dirty="0" smtClean="0"/>
          </a:p>
          <a:p>
            <a:r>
              <a:rPr lang="sr-Cyrl-RS" dirty="0" smtClean="0"/>
              <a:t>Температура ваздуха показује колико је ваздух загрејан.</a:t>
            </a:r>
          </a:p>
          <a:p>
            <a:r>
              <a:rPr lang="sr-Cyrl-RS" dirty="0" smtClean="0"/>
              <a:t>Термометар је инструмент којим меримо температуру ваздуха.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  Загревање ваздуха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4972056" cy="437656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 descr="C:\Users\Anita\Desktop\преузимањ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00174"/>
            <a:ext cx="5643602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  <a:ln>
            <a:solidFill>
              <a:srgbClr val="92D050"/>
            </a:solidFill>
          </a:ln>
        </p:spPr>
        <p:txBody>
          <a:bodyPr/>
          <a:lstStyle/>
          <a:p>
            <a:r>
              <a:rPr lang="sr-Cyrl-RS" dirty="0" smtClean="0">
                <a:solidFill>
                  <a:srgbClr val="FF0000"/>
                </a:solidFill>
              </a:rPr>
              <a:t>ОДГОВОРИ НА ПИТАЊА</a:t>
            </a:r>
            <a:r>
              <a:rPr lang="sr-Cyrl-RS" dirty="0" smtClean="0"/>
              <a:t>: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Cyrl-RS" dirty="0" smtClean="0"/>
          </a:p>
          <a:p>
            <a:endParaRPr lang="sr-Cyrl-RS" dirty="0" smtClean="0"/>
          </a:p>
          <a:p>
            <a:r>
              <a:rPr lang="sr-Cyrl-RS" dirty="0" smtClean="0"/>
              <a:t>Шта показује температура ваздуха?</a:t>
            </a:r>
          </a:p>
          <a:p>
            <a:r>
              <a:rPr lang="sr-Cyrl-RS" dirty="0" smtClean="0"/>
              <a:t>Како се зове инструмент којим меримо температуру  ваздуха?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817</TotalTime>
  <Words>72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Opulent</vt:lpstr>
      <vt:lpstr>Температура ваздуха</vt:lpstr>
      <vt:lpstr>  Препиши у свесци...</vt:lpstr>
      <vt:lpstr>  Шта је температура ваздуха?</vt:lpstr>
      <vt:lpstr>  Загревање ваздуха</vt:lpstr>
      <vt:lpstr>ОДГОВОРИ НА ПИТАЊА: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Градови у србији</dc:title>
  <dc:creator>Anita Dukovski</dc:creator>
  <cp:lastModifiedBy>Anita Dukovski</cp:lastModifiedBy>
  <cp:revision>12</cp:revision>
  <dcterms:created xsi:type="dcterms:W3CDTF">2019-10-27T11:29:15Z</dcterms:created>
  <dcterms:modified xsi:type="dcterms:W3CDTF">2020-04-26T16:09:36Z</dcterms:modified>
</cp:coreProperties>
</file>