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43125-3668-4EBB-9842-532A87FF4FB7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1B9C-F7A5-4746-AEC3-4C9935DAB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43125-3668-4EBB-9842-532A87FF4FB7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1B9C-F7A5-4746-AEC3-4C9935DAB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43125-3668-4EBB-9842-532A87FF4FB7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1B9C-F7A5-4746-AEC3-4C9935DAB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43125-3668-4EBB-9842-532A87FF4FB7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1B9C-F7A5-4746-AEC3-4C9935DAB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43125-3668-4EBB-9842-532A87FF4FB7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1B9C-F7A5-4746-AEC3-4C9935DAB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43125-3668-4EBB-9842-532A87FF4FB7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1B9C-F7A5-4746-AEC3-4C9935DAB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43125-3668-4EBB-9842-532A87FF4FB7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1B9C-F7A5-4746-AEC3-4C9935DAB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43125-3668-4EBB-9842-532A87FF4FB7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1B9C-F7A5-4746-AEC3-4C9935DAB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43125-3668-4EBB-9842-532A87FF4FB7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1B9C-F7A5-4746-AEC3-4C9935DAB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43125-3668-4EBB-9842-532A87FF4FB7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1B9C-F7A5-4746-AEC3-4C9935DAB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43125-3668-4EBB-9842-532A87FF4FB7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1B9C-F7A5-4746-AEC3-4C9935DAB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43125-3668-4EBB-9842-532A87FF4FB7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F1B9C-F7A5-4746-AEC3-4C9935DABD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Техничко цртање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Скица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Када одаберемо предмет који желимо да израдимо, морамо га прво нацртати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714488"/>
            <a:ext cx="8043890" cy="4411675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Предмет и његови делови, цртају се помоћу одређених елемената, ознака,мера.</a:t>
            </a:r>
          </a:p>
          <a:p>
            <a:r>
              <a:rPr lang="sr-Cyrl-RS" dirty="0" smtClean="0"/>
              <a:t>Без техничког цртежа се не може направити предмет, машина или уређај.</a:t>
            </a:r>
          </a:p>
          <a:p>
            <a:r>
              <a:rPr lang="sr-Cyrl-RS" dirty="0" smtClean="0"/>
              <a:t>Предмет или машина се треба прво скицирати.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Кад је потребно неком нешто брзо објаснити,црта се скица</a:t>
            </a:r>
            <a:br>
              <a:rPr lang="sr-Cyrl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Cyrl-RS" dirty="0" smtClean="0"/>
              <a:t>Скица се ради без лењира,слободном руком.</a:t>
            </a:r>
          </a:p>
          <a:p>
            <a:r>
              <a:rPr lang="sr-Cyrl-RS" dirty="0" smtClean="0"/>
              <a:t>Скица се црта у приближној величини а потребна нам је само хартија и оловка.</a:t>
            </a:r>
          </a:p>
          <a:p>
            <a:r>
              <a:rPr lang="sr-Cyrl-RS" dirty="0" smtClean="0"/>
              <a:t>Ако се цртеж ради слободном руком онда се он назива слободно цртање.</a:t>
            </a:r>
          </a:p>
          <a:p>
            <a:r>
              <a:rPr lang="sr-Cyrl-RS" dirty="0" smtClean="0"/>
              <a:t>Ако се црта помоћу лењира,шестара и другог прибора, то је техничко цртање.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Технички цртеж помаже да се јасно сагледа цео нацртани предмет.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Он садржи све што је потребно  за прављење предмета и његово склапање.</a:t>
            </a:r>
          </a:p>
          <a:p>
            <a:r>
              <a:rPr lang="sr-Cyrl-RS" dirty="0" smtClean="0"/>
              <a:t>Технички цртеж садржи:слике делова предмета, изглед предмета и материјал од кога се израђује.</a:t>
            </a:r>
          </a:p>
          <a:p>
            <a:r>
              <a:rPr lang="sr-Cyrl-RS" smtClean="0"/>
              <a:t>Технички цртежи се раде на папиру,хамеру или платну.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155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Техничко цртање</vt:lpstr>
      <vt:lpstr>Када одаберемо предмет који желимо да израдимо, морамо га прво нацртати</vt:lpstr>
      <vt:lpstr>Кад је потребно неком нешто брзо објаснити,црта се скица </vt:lpstr>
      <vt:lpstr>Технички цртеж помаже да се јасно сагледа цео нацртани предмет.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Техничко цртање</dc:title>
  <dc:creator>Windows User</dc:creator>
  <cp:lastModifiedBy>Windows User</cp:lastModifiedBy>
  <cp:revision>2</cp:revision>
  <dcterms:created xsi:type="dcterms:W3CDTF">2020-03-31T12:54:24Z</dcterms:created>
  <dcterms:modified xsi:type="dcterms:W3CDTF">2020-03-31T13:08:07Z</dcterms:modified>
</cp:coreProperties>
</file>