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1111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3357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253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1816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4451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5860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4500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0928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4628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1413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841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1FDE6-1517-4CD1-8B3D-DEF66928901A}" type="datetimeFigureOut">
              <a:rPr lang="sr-Latn-RS" smtClean="0"/>
              <a:t>20.4.2020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EF2D6-6A5B-410D-9B7F-D6DF1D90C29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5877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780060" cy="1074927"/>
          </a:xfrm>
        </p:spPr>
        <p:txBody>
          <a:bodyPr>
            <a:normAutofit/>
          </a:bodyPr>
          <a:lstStyle/>
          <a:p>
            <a:r>
              <a:rPr lang="sr-Cyrl-ME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Унапређивање </a:t>
            </a:r>
            <a:r>
              <a:rPr lang="sr-Cyrl-ME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</a:t>
            </a:r>
            <a:r>
              <a:rPr lang="sr-Cyrl-ME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sr-Cyrl-ME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sr-Cyrl-ME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средине</a:t>
            </a:r>
            <a:endParaRPr lang="sr-Latn-RS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5803" y="2936757"/>
            <a:ext cx="9144000" cy="1747837"/>
          </a:xfrm>
        </p:spPr>
        <p:txBody>
          <a:bodyPr/>
          <a:lstStyle/>
          <a:p>
            <a:endParaRPr lang="sr-Latn-R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936756"/>
            <a:ext cx="5163402" cy="31637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288" y="2936755"/>
            <a:ext cx="4605112" cy="316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7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ME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 је унапређивање животне средине?</a:t>
            </a:r>
            <a:endParaRPr lang="sr-Latn-R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M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Један вид обнове екосистема је пошумљавање.Оно представља сађење дрвећа на местима где је посечена шума.</a:t>
            </a:r>
          </a:p>
          <a:p>
            <a:endParaRPr lang="sr-Cyrl-M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M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M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M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M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M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M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Исечена шума             Сађење </a:t>
            </a:r>
          </a:p>
          <a:p>
            <a:pPr marL="0" indent="0">
              <a:buNone/>
            </a:pPr>
            <a:endParaRPr lang="sr-Cyrl-M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M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sr-Cyrl-M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-Унапређивање животне средине подразумева мере које човек предузима како би обновио оштећене или уништене екосистеме.</a:t>
            </a:r>
          </a:p>
          <a:p>
            <a:r>
              <a:rPr lang="sr-Cyrl-M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-Обнављање екосистема односи се на враћање оштећених екосистема у првобитно стање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276" y="2620622"/>
            <a:ext cx="3162525" cy="26851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931" y="2620622"/>
            <a:ext cx="2857500" cy="268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ME" dirty="0" smtClean="0">
                <a:solidFill>
                  <a:srgbClr val="00B050"/>
                </a:solidFill>
              </a:rPr>
              <a:t>Унапређивање животне средине</a:t>
            </a:r>
            <a:endParaRPr lang="sr-Latn-R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Cyrl-ME" dirty="0" smtClean="0"/>
              <a:t>Сваки човек може својим деловањем унапредити и заштитити животну средину.</a:t>
            </a:r>
          </a:p>
          <a:p>
            <a:r>
              <a:rPr lang="sr-Cyrl-ME" dirty="0" smtClean="0"/>
              <a:t>Садњом биљака,које су важне у ланцу исхране јер се на тај начин обезбеђује повратак животиња које се њима хране.</a:t>
            </a:r>
            <a:endParaRPr lang="sr-Latn-R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26" y="1422400"/>
            <a:ext cx="3563031" cy="2090058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25" y="3701143"/>
            <a:ext cx="3563031" cy="211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5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2514"/>
            <a:ext cx="10515600" cy="1119775"/>
          </a:xfrm>
        </p:spPr>
        <p:txBody>
          <a:bodyPr>
            <a:normAutofit fontScale="90000"/>
          </a:bodyPr>
          <a:lstStyle/>
          <a:p>
            <a:r>
              <a:rPr lang="sr-Cyrl-ME" dirty="0" smtClean="0">
                <a:solidFill>
                  <a:srgbClr val="00B050"/>
                </a:solidFill>
              </a:rPr>
              <a:t>Човек унапређије своју околину тако што брине о њој</a:t>
            </a:r>
            <a:endParaRPr lang="sr-Latn-R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r-Cyrl-ME" dirty="0" smtClean="0"/>
              <a:t>Правилним одлагањем смећа човек утиче на заштиту природе.</a:t>
            </a:r>
          </a:p>
          <a:p>
            <a:r>
              <a:rPr lang="sr-Cyrl-ME" dirty="0" smtClean="0"/>
              <a:t>Канте за одлагање одређеног смећа</a:t>
            </a:r>
            <a:endParaRPr lang="sr-Latn-R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906" y="4001294"/>
            <a:ext cx="4131447" cy="189150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343" y="1825625"/>
            <a:ext cx="4455885" cy="39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6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ME" dirty="0" smtClean="0">
                <a:solidFill>
                  <a:srgbClr val="00B050"/>
                </a:solidFill>
              </a:rPr>
              <a:t>За домаћи задатак</a:t>
            </a:r>
            <a:endParaRPr lang="sr-Latn-R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ME" dirty="0" smtClean="0">
                <a:solidFill>
                  <a:srgbClr val="FF0000"/>
                </a:solidFill>
              </a:rPr>
              <a:t>Препиши реченице у свеску и заокружи шта је тачно а шта нетачно.</a:t>
            </a:r>
          </a:p>
          <a:p>
            <a:r>
              <a:rPr lang="sr-Cyrl-ME" dirty="0" smtClean="0"/>
              <a:t>Сечом шума унапређује се животна средина.</a:t>
            </a:r>
          </a:p>
          <a:p>
            <a:pPr marL="0" indent="0">
              <a:buNone/>
            </a:pPr>
            <a:r>
              <a:rPr lang="sr-Cyrl-ME" dirty="0"/>
              <a:t> </a:t>
            </a:r>
            <a:r>
              <a:rPr lang="sr-Cyrl-ME" dirty="0" smtClean="0"/>
              <a:t>         тачно                 нетачно</a:t>
            </a:r>
          </a:p>
          <a:p>
            <a:r>
              <a:rPr lang="sr-Cyrl-ME" dirty="0" smtClean="0"/>
              <a:t>Пошумљавањем дрвећа обнаља се </a:t>
            </a:r>
            <a:r>
              <a:rPr lang="sr-Cyrl-ME" smtClean="0"/>
              <a:t>животна средина.</a:t>
            </a:r>
            <a:endParaRPr lang="sr-Cyrl-ME" dirty="0" smtClean="0"/>
          </a:p>
          <a:p>
            <a:pPr marL="0" indent="0">
              <a:buNone/>
            </a:pPr>
            <a:r>
              <a:rPr lang="sr-Cyrl-ME" dirty="0"/>
              <a:t> </a:t>
            </a:r>
            <a:r>
              <a:rPr lang="sr-Cyrl-ME" dirty="0" smtClean="0"/>
              <a:t>          тачно                нетачно</a:t>
            </a:r>
          </a:p>
          <a:p>
            <a:r>
              <a:rPr lang="sr-Cyrl-ME" dirty="0" smtClean="0"/>
              <a:t>Бацањем смећа у реку унапређује се животна средина.</a:t>
            </a:r>
          </a:p>
          <a:p>
            <a:pPr marL="0" indent="0">
              <a:buNone/>
            </a:pPr>
            <a:r>
              <a:rPr lang="sr-Cyrl-ME" dirty="0"/>
              <a:t> </a:t>
            </a:r>
            <a:r>
              <a:rPr lang="sr-Cyrl-ME" dirty="0" smtClean="0"/>
              <a:t>           тачно                нетачно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2254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162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Унапређивање животне средине</vt:lpstr>
      <vt:lpstr>Шта је унапређивање животне средине?</vt:lpstr>
      <vt:lpstr>Унапређивање животне средине</vt:lpstr>
      <vt:lpstr>Човек унапређије своју околину тако што брине о њој</vt:lpstr>
      <vt:lpstr>За домаћи задатак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Унапређење животене средине</dc:title>
  <dc:creator>Marijana</dc:creator>
  <cp:lastModifiedBy>Marijana</cp:lastModifiedBy>
  <cp:revision>12</cp:revision>
  <dcterms:created xsi:type="dcterms:W3CDTF">2020-04-20T09:12:47Z</dcterms:created>
  <dcterms:modified xsi:type="dcterms:W3CDTF">2020-04-20T11:33:02Z</dcterms:modified>
</cp:coreProperties>
</file>