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73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0" autoAdjust="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533400"/>
            <a:ext cx="6900664" cy="2868168"/>
          </a:xfrm>
        </p:spPr>
        <p:txBody>
          <a:bodyPr/>
          <a:lstStyle/>
          <a:p>
            <a:r>
              <a:rPr lang="sr-Cyrl-RS" sz="7200" dirty="0" smtClean="0"/>
              <a:t> </a:t>
            </a:r>
            <a:r>
              <a:rPr lang="sr-Cyrl-RS" sz="7200" dirty="0" smtClean="0"/>
              <a:t>Хајде да поновимо...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Именуј  све  континенте: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Cyrl-RS" dirty="0" smtClean="0"/>
          </a:p>
          <a:p>
            <a:endParaRPr lang="sr-Cyrl-RS" dirty="0" smtClean="0"/>
          </a:p>
        </p:txBody>
      </p:sp>
      <p:pic>
        <p:nvPicPr>
          <p:cNvPr id="4" name="Picture 2" descr="C:\Users\Anita\Desktop\karta-sveta-za-dec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85926"/>
            <a:ext cx="7239000" cy="41944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Покажи северну америку</a:t>
            </a:r>
            <a:endParaRPr lang="en-US" dirty="0"/>
          </a:p>
        </p:txBody>
      </p:sp>
      <p:pic>
        <p:nvPicPr>
          <p:cNvPr id="4" name="Picture 2" descr="C:\Users\Anita\Desktop\gettyimages-159228393-1024x102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643050"/>
            <a:ext cx="5929354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 Које су државе у северној   америци?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endParaRPr lang="en-US" dirty="0"/>
          </a:p>
        </p:txBody>
      </p:sp>
      <p:pic>
        <p:nvPicPr>
          <p:cNvPr id="4" name="Picture 3" descr="C:\Users\Anita\Desktop\g713_1severna_amerika_politicka_kart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71612"/>
            <a:ext cx="664371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     </a:t>
            </a:r>
            <a:r>
              <a:rPr lang="sr-Cyrl-RS" dirty="0" smtClean="0"/>
              <a:t>Чија је ово застава?</a:t>
            </a:r>
            <a:endParaRPr lang="en-US" dirty="0"/>
          </a:p>
        </p:txBody>
      </p:sp>
      <p:pic>
        <p:nvPicPr>
          <p:cNvPr id="2050" name="Picture 2" descr="C:\Users\Anita\Desktop\преузимање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71678"/>
            <a:ext cx="5715039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RS" sz="2800" b="0" dirty="0" smtClean="0">
                <a:latin typeface="Calibri" pitchFamily="34" charset="0"/>
              </a:rPr>
              <a:t>Обој </a:t>
            </a:r>
            <a:r>
              <a:rPr lang="sr-Cyrl-RS" sz="2800" b="0" dirty="0" smtClean="0">
                <a:latin typeface="Calibri" pitchFamily="34" charset="0"/>
              </a:rPr>
              <a:t> црвеном   </a:t>
            </a:r>
            <a:r>
              <a:rPr lang="sr-Cyrl-RS" sz="2800" b="0" dirty="0" smtClean="0">
                <a:latin typeface="Calibri" pitchFamily="34" charset="0"/>
              </a:rPr>
              <a:t>бојом </a:t>
            </a:r>
            <a:r>
              <a:rPr lang="sr-Cyrl-RS" sz="2800" b="0" dirty="0" smtClean="0">
                <a:latin typeface="Calibri" pitchFamily="34" charset="0"/>
              </a:rPr>
              <a:t> све  оно </a:t>
            </a:r>
            <a:r>
              <a:rPr lang="sr-Cyrl-RS" sz="2800" b="0" dirty="0" smtClean="0">
                <a:latin typeface="Calibri" pitchFamily="34" charset="0"/>
              </a:rPr>
              <a:t>што се односи </a:t>
            </a:r>
            <a:r>
              <a:rPr lang="sr-Cyrl-RS" sz="2800" b="0" dirty="0" smtClean="0">
                <a:latin typeface="Calibri" pitchFamily="34" charset="0"/>
              </a:rPr>
              <a:t> на  канаду</a:t>
            </a:r>
            <a:r>
              <a:rPr lang="sr-Cyrl-RS" sz="2800" b="0" dirty="0" smtClean="0">
                <a:latin typeface="Calibri" pitchFamily="34" charset="0"/>
              </a:rPr>
              <a:t>, а </a:t>
            </a:r>
            <a:r>
              <a:rPr lang="sr-Cyrl-RS" sz="2800" b="0" dirty="0" smtClean="0">
                <a:latin typeface="Calibri" pitchFamily="34" charset="0"/>
              </a:rPr>
              <a:t> плавом  на  сад</a:t>
            </a:r>
            <a:endParaRPr lang="en-US" sz="2800" b="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Јаворов лист             </a:t>
            </a:r>
            <a:r>
              <a:rPr lang="sr-Cyrl-RS" b="1" dirty="0" smtClean="0">
                <a:solidFill>
                  <a:srgbClr val="0070C0"/>
                </a:solidFill>
              </a:rPr>
              <a:t>САД</a:t>
            </a:r>
            <a:r>
              <a:rPr lang="sr-Cyrl-RS" b="1" dirty="0" smtClean="0"/>
              <a:t>  </a:t>
            </a:r>
          </a:p>
          <a:p>
            <a:pPr>
              <a:buNone/>
            </a:pPr>
            <a:r>
              <a:rPr lang="sr-Cyrl-RS" dirty="0" smtClean="0"/>
              <a:t>                                                      Вашингтон</a:t>
            </a:r>
          </a:p>
          <a:p>
            <a:pPr>
              <a:buNone/>
            </a:pPr>
            <a:r>
              <a:rPr lang="sr-Cyrl-RS" dirty="0" smtClean="0"/>
              <a:t>                              </a:t>
            </a:r>
          </a:p>
          <a:p>
            <a:pPr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                            </a:t>
            </a:r>
            <a:r>
              <a:rPr lang="sr-Cyrl-RS" dirty="0" smtClean="0">
                <a:solidFill>
                  <a:srgbClr val="FF0000"/>
                </a:solidFill>
              </a:rPr>
              <a:t>КАНАДА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50 савезних држава                             Отава</a:t>
            </a:r>
          </a:p>
          <a:p>
            <a:pPr>
              <a:buNone/>
            </a:pPr>
            <a:endParaRPr lang="sr-Cyrl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245</TotalTime>
  <Words>53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 Хајде да поновимо...</vt:lpstr>
      <vt:lpstr>Именуј  све  континенте:</vt:lpstr>
      <vt:lpstr>Покажи северну америку</vt:lpstr>
      <vt:lpstr> Које су државе у северној   америци?</vt:lpstr>
      <vt:lpstr>       Чија је ово застава?</vt:lpstr>
      <vt:lpstr>Обој  црвеном   бојом  све  оно што се односи  на  канаду, а  плавом  на  сад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12</cp:revision>
  <dcterms:created xsi:type="dcterms:W3CDTF">2019-10-27T11:29:15Z</dcterms:created>
  <dcterms:modified xsi:type="dcterms:W3CDTF">2020-04-26T21:03:19Z</dcterms:modified>
</cp:coreProperties>
</file>