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6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1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E1FC-61AF-455F-819C-CD8BE753510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65A7-CC69-468B-BDB8-F177B748A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Хемија за 7. разред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Атомски број –питања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6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Када тата или мама теби прочитају питање,покушај да одговориш: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7444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слици је приказан хемијски елемент магнезијума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изговори симбол и </a:t>
            </a:r>
            <a:r>
              <a:rPr lang="sr-Cyrl-B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</a:t>
            </a:r>
            <a:r>
              <a:rPr lang="sr-Cyrl-B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прстом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се он налази у периодном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елемената.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5715000" cy="278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6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895032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59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2. Напиши  број протона,електрона и неутрона овог елемента: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7030A0"/>
                </a:solidFill>
              </a:rPr>
              <a:t>КИСЕОНИК</a:t>
            </a:r>
            <a:r>
              <a:rPr lang="sr-Cyrl-BA" sz="2400" dirty="0" smtClean="0">
                <a:solidFill>
                  <a:srgbClr val="7030A0"/>
                </a:solidFill>
              </a:rPr>
              <a:t>-</a:t>
            </a:r>
            <a:r>
              <a:rPr lang="sr-Cyrl-BA" sz="2400" dirty="0" smtClean="0"/>
              <a:t>ИЗБРОЈ ЧЕСТИЦЕ ЕЛЕМЕНАТА; ЦРВЕНИХ,ЗЕЛЕНИХ И БЕЛИХ КРУЖИЋА.</a:t>
            </a:r>
          </a:p>
          <a:p>
            <a:endParaRPr lang="sr-Cyrl-BA" sz="2400" dirty="0"/>
          </a:p>
          <a:p>
            <a:endParaRPr lang="sr-Cyrl-BA" sz="2400" dirty="0" smtClean="0"/>
          </a:p>
          <a:p>
            <a:r>
              <a:rPr lang="sr-Cyrl-BA" sz="2400" dirty="0"/>
              <a:t> </a:t>
            </a:r>
            <a:r>
              <a:rPr lang="sr-Cyrl-BA" sz="2400" dirty="0" smtClean="0"/>
              <a:t>                                                         </a:t>
            </a:r>
            <a:r>
              <a:rPr lang="sr-Cyrl-BA" sz="2400" dirty="0" smtClean="0">
                <a:solidFill>
                  <a:srgbClr val="00B050"/>
                </a:solidFill>
              </a:rPr>
              <a:t>ЕЛЕКТРОНИ</a:t>
            </a:r>
            <a:r>
              <a:rPr lang="en-US" sz="2400" dirty="0" smtClean="0">
                <a:solidFill>
                  <a:srgbClr val="00B050"/>
                </a:solidFill>
              </a:rPr>
              <a:t> e-</a:t>
            </a:r>
            <a:r>
              <a:rPr lang="sr-Cyrl-BA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sr-Cyrl-BA" sz="2400" dirty="0" smtClean="0">
                <a:solidFill>
                  <a:srgbClr val="00B050"/>
                </a:solidFill>
              </a:rPr>
              <a:t>___?</a:t>
            </a:r>
          </a:p>
          <a:p>
            <a:r>
              <a:rPr lang="sr-Cyrl-BA" sz="2400" dirty="0" smtClean="0"/>
              <a:t>                                                            </a:t>
            </a:r>
            <a:r>
              <a:rPr lang="sr-Cyrl-BA" sz="2400" dirty="0" smtClean="0">
                <a:solidFill>
                  <a:srgbClr val="FF0000"/>
                </a:solidFill>
              </a:rPr>
              <a:t>ПРОТОНИ</a:t>
            </a:r>
            <a:r>
              <a:rPr lang="en-US" sz="2400" dirty="0" smtClean="0">
                <a:solidFill>
                  <a:srgbClr val="FF0000"/>
                </a:solidFill>
              </a:rPr>
              <a:t>   p+</a:t>
            </a:r>
            <a:r>
              <a:rPr lang="sr-Cyrl-BA" sz="2400" dirty="0" smtClean="0">
                <a:solidFill>
                  <a:srgbClr val="FF0000"/>
                </a:solidFill>
              </a:rPr>
              <a:t> ___?</a:t>
            </a:r>
          </a:p>
          <a:p>
            <a:endParaRPr lang="sr-Cyrl-BA" sz="2400" dirty="0"/>
          </a:p>
          <a:p>
            <a:r>
              <a:rPr lang="sr-Cyrl-BA" sz="2400" dirty="0" smtClean="0"/>
              <a:t>                                                           </a:t>
            </a:r>
            <a:r>
              <a:rPr lang="sr-Cyrl-BA" sz="2400" dirty="0" smtClean="0">
                <a:solidFill>
                  <a:schemeClr val="bg1">
                    <a:lumMod val="50000"/>
                  </a:schemeClr>
                </a:solidFill>
              </a:rPr>
              <a:t>НЕУТРОНИ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sr-Cyrl-BA" sz="1200" dirty="0" smtClean="0">
                <a:solidFill>
                  <a:schemeClr val="bg1">
                    <a:lumMod val="50000"/>
                  </a:schemeClr>
                </a:solidFill>
              </a:rPr>
              <a:t>  _______</a:t>
            </a:r>
            <a:r>
              <a:rPr lang="sr-Cyrl-BA" sz="28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sr-Cyrl-BA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r-Cyrl-BA" sz="2400" dirty="0" smtClean="0"/>
              <a:t>                                                                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143375" cy="32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</a:rPr>
              <a:t>3. Напиши колики је атомски број ових елемената?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K</a:t>
            </a:r>
            <a:r>
              <a:rPr lang="sr-Cyrl-BA" dirty="0" smtClean="0">
                <a:solidFill>
                  <a:prstClr val="black"/>
                </a:solidFill>
              </a:rPr>
              <a:t>исеоник </a:t>
            </a:r>
            <a:r>
              <a:rPr lang="sr-Cyrl-BA" dirty="0">
                <a:solidFill>
                  <a:prstClr val="black"/>
                </a:solidFill>
              </a:rPr>
              <a:t>( </a:t>
            </a: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sr-Cyrl-BA" dirty="0">
                <a:solidFill>
                  <a:prstClr val="black"/>
                </a:solidFill>
              </a:rPr>
              <a:t>) и натријум (</a:t>
            </a:r>
            <a:r>
              <a:rPr lang="en-US" dirty="0">
                <a:solidFill>
                  <a:prstClr val="black"/>
                </a:solidFill>
              </a:rPr>
              <a:t>Na</a:t>
            </a:r>
            <a:r>
              <a:rPr lang="sr-Cyrl-BA" dirty="0">
                <a:solidFill>
                  <a:prstClr val="black"/>
                </a:solidFill>
              </a:rPr>
              <a:t> </a:t>
            </a:r>
            <a:r>
              <a:rPr lang="sr-Cyrl-BA" dirty="0" smtClean="0">
                <a:solidFill>
                  <a:prstClr val="black"/>
                </a:solidFill>
              </a:rPr>
              <a:t>)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56</a:t>
            </a:r>
            <a:r>
              <a:rPr lang="en-US" sz="6000" dirty="0" smtClean="0"/>
              <a:t>Fe</a:t>
            </a:r>
            <a:r>
              <a:rPr lang="sr-Cyrl-BA" sz="6000" dirty="0" smtClean="0"/>
              <a:t>          </a:t>
            </a:r>
            <a:r>
              <a:rPr lang="sr-Cyrl-BA" dirty="0" smtClean="0"/>
              <a:t>16</a:t>
            </a:r>
            <a:r>
              <a:rPr lang="sr-Cyrl-BA" sz="6000" dirty="0" smtClean="0"/>
              <a:t> О     </a:t>
            </a:r>
            <a:r>
              <a:rPr lang="en-US" sz="6000" dirty="0" smtClean="0"/>
              <a:t>  </a:t>
            </a:r>
            <a:r>
              <a:rPr lang="en-US" dirty="0" smtClean="0"/>
              <a:t>23</a:t>
            </a:r>
            <a:r>
              <a:rPr lang="sr-Cyrl-BA" sz="6000" dirty="0" smtClean="0"/>
              <a:t> </a:t>
            </a:r>
            <a:r>
              <a:rPr lang="en-US" sz="6000" dirty="0" smtClean="0"/>
              <a:t>Na</a:t>
            </a:r>
          </a:p>
          <a:p>
            <a:pPr marL="0" indent="0">
              <a:buNone/>
            </a:pPr>
            <a:r>
              <a:rPr lang="en-US" sz="3600" dirty="0" smtClean="0"/>
              <a:t>     26</a:t>
            </a:r>
            <a:r>
              <a:rPr lang="sr-Cyrl-BA" sz="3600" dirty="0" smtClean="0"/>
              <a:t>                         </a:t>
            </a:r>
            <a:r>
              <a:rPr lang="en-US" sz="3600" dirty="0" smtClean="0"/>
              <a:t>?                   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sr-Cyrl-BA" sz="3600" dirty="0" smtClean="0"/>
              <a:t>Атомски број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Обавезно користи периодни систем елемената.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43608" y="3861048"/>
            <a:ext cx="36004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2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Браво !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40088" cy="19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114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Хемија за 7. разред</vt:lpstr>
      <vt:lpstr>Када тата или мама теби прочитају питање,покушај да одговориш:</vt:lpstr>
      <vt:lpstr>PowerPoint Presentation</vt:lpstr>
      <vt:lpstr>2. Напиши  број протона,електрона и неутрона овог елемента:</vt:lpstr>
      <vt:lpstr>3. Напиши колики је атомски број ових елемената?</vt:lpstr>
      <vt:lpstr>Браво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Хемија за 8. разред</dc:title>
  <dc:creator>Desanka</dc:creator>
  <cp:lastModifiedBy>Desanka</cp:lastModifiedBy>
  <cp:revision>14</cp:revision>
  <dcterms:created xsi:type="dcterms:W3CDTF">2020-03-25T11:02:08Z</dcterms:created>
  <dcterms:modified xsi:type="dcterms:W3CDTF">2020-04-05T09:04:16Z</dcterms:modified>
</cp:coreProperties>
</file>