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0206-AB31-4417-B252-7655536A935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A6CC-5E42-4457-80CF-D4790E330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75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0206-AB31-4417-B252-7655536A935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A6CC-5E42-4457-80CF-D4790E330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9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0206-AB31-4417-B252-7655536A935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A6CC-5E42-4457-80CF-D4790E330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54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0206-AB31-4417-B252-7655536A935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A6CC-5E42-4457-80CF-D4790E330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37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0206-AB31-4417-B252-7655536A935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A6CC-5E42-4457-80CF-D4790E330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5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0206-AB31-4417-B252-7655536A935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A6CC-5E42-4457-80CF-D4790E330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5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0206-AB31-4417-B252-7655536A935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A6CC-5E42-4457-80CF-D4790E330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1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0206-AB31-4417-B252-7655536A935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A6CC-5E42-4457-80CF-D4790E330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3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0206-AB31-4417-B252-7655536A935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A6CC-5E42-4457-80CF-D4790E330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58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0206-AB31-4417-B252-7655536A935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A6CC-5E42-4457-80CF-D4790E330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2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0206-AB31-4417-B252-7655536A935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A6CC-5E42-4457-80CF-D4790E330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8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10206-AB31-4417-B252-7655536A935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3A6CC-5E42-4457-80CF-D4790E330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8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BA" sz="3600" dirty="0" smtClean="0">
                <a:solidFill>
                  <a:srgbClr val="FF0000"/>
                </a:solidFill>
              </a:rPr>
              <a:t>Хемија за 8.разред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 smtClean="0"/>
              <a:t>M</a:t>
            </a:r>
            <a:r>
              <a:rPr lang="sr-Cyrl-BA" sz="4000" dirty="0" smtClean="0"/>
              <a:t>етали-Размисли и одговори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45146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200" dirty="0" smtClean="0">
                <a:solidFill>
                  <a:srgbClr val="FF0000"/>
                </a:solidFill>
              </a:rPr>
              <a:t>Пажљиво прочитај  и одговори на питања: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Cyrl-BA" sz="2800" b="1" dirty="0" smtClean="0"/>
              <a:t>1. </a:t>
            </a:r>
            <a:r>
              <a:rPr lang="sr-Cyrl-BA" sz="2800" b="1" dirty="0"/>
              <a:t>Н</a:t>
            </a:r>
            <a:r>
              <a:rPr lang="sr-Cyrl-BA" sz="2800" b="1" dirty="0" smtClean="0"/>
              <a:t>аброј метале које знаш?</a:t>
            </a:r>
          </a:p>
          <a:p>
            <a:pPr marL="0" indent="0">
              <a:buNone/>
            </a:pPr>
            <a:endParaRPr lang="sr-Cyrl-BA" sz="2800" dirty="0" smtClean="0"/>
          </a:p>
          <a:p>
            <a:r>
              <a:rPr lang="sr-Cyrl-BA" sz="2800" b="1" dirty="0" smtClean="0"/>
              <a:t>2. Да ли метали имају добру проводљивост топлоте?  </a:t>
            </a:r>
          </a:p>
          <a:p>
            <a:pPr marL="0" indent="0">
              <a:buNone/>
            </a:pPr>
            <a:r>
              <a:rPr lang="sr-Cyrl-BA" sz="2800" b="1" dirty="0"/>
              <a:t> </a:t>
            </a:r>
            <a:r>
              <a:rPr lang="sr-Cyrl-BA" sz="2800" b="1" dirty="0" smtClean="0"/>
              <a:t> </a:t>
            </a:r>
            <a:r>
              <a:rPr lang="en-US" sz="2800" b="1" dirty="0" smtClean="0"/>
              <a:t>        </a:t>
            </a:r>
            <a:r>
              <a:rPr lang="sr-Cyrl-BA" sz="2800" b="1" dirty="0" smtClean="0"/>
              <a:t>ДА    НЕ</a:t>
            </a:r>
          </a:p>
          <a:p>
            <a:pPr marL="0" indent="0">
              <a:buNone/>
            </a:pPr>
            <a:endParaRPr lang="sr-Cyrl-BA" sz="2800" dirty="0" smtClean="0"/>
          </a:p>
          <a:p>
            <a:r>
              <a:rPr lang="sr-Cyrl-BA" sz="2800" b="1" dirty="0" smtClean="0"/>
              <a:t>3. Напиши шта знаш о бакру?</a:t>
            </a:r>
          </a:p>
          <a:p>
            <a:pPr marL="0" indent="0">
              <a:buNone/>
            </a:pPr>
            <a:endParaRPr lang="sr-Cyrl-BA" sz="2800" dirty="0" smtClean="0"/>
          </a:p>
          <a:p>
            <a:r>
              <a:rPr lang="sr-Cyrl-BA" sz="2800" b="1" dirty="0" smtClean="0"/>
              <a:t>4. Да ли је челик највећа легура гвожђа?</a:t>
            </a:r>
          </a:p>
          <a:p>
            <a:pPr marL="0" indent="0">
              <a:buNone/>
            </a:pPr>
            <a:r>
              <a:rPr lang="sr-Cyrl-BA" sz="2800" b="1" dirty="0" smtClean="0"/>
              <a:t>   </a:t>
            </a:r>
            <a:r>
              <a:rPr lang="en-US" sz="2800" b="1" dirty="0" smtClean="0"/>
              <a:t>        </a:t>
            </a:r>
            <a:r>
              <a:rPr lang="sr-Cyrl-BA" sz="2800" b="1" dirty="0" smtClean="0"/>
              <a:t>ДА  НЕ</a:t>
            </a:r>
          </a:p>
          <a:p>
            <a:pPr marL="0" indent="0">
              <a:buNone/>
            </a:pPr>
            <a:endParaRPr lang="sr-Cyrl-BA" sz="2800" dirty="0" smtClean="0"/>
          </a:p>
          <a:p>
            <a:pPr marL="0" indent="0">
              <a:buNone/>
            </a:pPr>
            <a:r>
              <a:rPr lang="sr-Cyrl-BA" sz="2800" b="1" dirty="0" smtClean="0"/>
              <a:t>5. Нацртај и обоји следећа тела: кључ,бакарну цев и лименку</a:t>
            </a:r>
            <a:r>
              <a:rPr lang="sr-Cyrl-BA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5094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1. </a:t>
            </a:r>
            <a:r>
              <a:rPr lang="sr-Cyrl-BA" dirty="0" smtClean="0"/>
              <a:t>Повежи линијом симбол елемената са телима која гради.</a:t>
            </a:r>
          </a:p>
          <a:p>
            <a:pPr marL="0" indent="0">
              <a:buNone/>
            </a:pPr>
            <a:r>
              <a:rPr lang="sr-Cyrl-BA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>Fe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                 </a:t>
            </a:r>
            <a:r>
              <a:rPr lang="en-US" dirty="0" smtClean="0">
                <a:solidFill>
                  <a:srgbClr val="7030A0"/>
                </a:solidFill>
              </a:rPr>
              <a:t> Cu                      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29" y="2446050"/>
            <a:ext cx="187220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72000"/>
            <a:ext cx="266429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4742697"/>
            <a:ext cx="2160240" cy="194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23142"/>
            <a:ext cx="2135534" cy="177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2636912"/>
            <a:ext cx="1728192" cy="163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42697"/>
            <a:ext cx="1752600" cy="18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971600" y="2060848"/>
            <a:ext cx="2448273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041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sr-Cyrl-BA" sz="3200" dirty="0" smtClean="0"/>
              <a:t>1.Именуј и нацртај слике које уочаваш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038"/>
            <a:ext cx="8229600" cy="4683126"/>
          </a:xfrm>
        </p:spPr>
        <p:txBody>
          <a:bodyPr/>
          <a:lstStyle/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 smtClean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 smtClean="0"/>
          </a:p>
          <a:p>
            <a:pPr marL="0" indent="0">
              <a:buNone/>
            </a:pPr>
            <a:r>
              <a:rPr lang="sr-Cyrl-BA" dirty="0" smtClean="0"/>
              <a:t>2. Од ког материјала су ови предмети направљени?  Заокружи тачан одговор</a:t>
            </a:r>
          </a:p>
          <a:p>
            <a:pPr marL="0" indent="0">
              <a:buNone/>
            </a:pPr>
            <a:endParaRPr lang="sr-Cyrl-BA" dirty="0" smtClean="0"/>
          </a:p>
          <a:p>
            <a:pPr marL="0" indent="0">
              <a:buNone/>
            </a:pPr>
            <a:r>
              <a:rPr lang="sr-Cyrl-BA" dirty="0" smtClean="0"/>
              <a:t>Дрво                     Гвожђе</a:t>
            </a:r>
            <a:r>
              <a:rPr lang="en-US" dirty="0" smtClean="0"/>
              <a:t>                 </a:t>
            </a:r>
            <a:r>
              <a:rPr lang="sr-Cyrl-BA" dirty="0" smtClean="0"/>
              <a:t>Гума</a:t>
            </a:r>
          </a:p>
          <a:p>
            <a:endParaRPr lang="sr-Cyrl-BA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24744"/>
            <a:ext cx="1847850" cy="199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795" y="1199704"/>
            <a:ext cx="1613101" cy="191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296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597" y="404664"/>
            <a:ext cx="7772400" cy="1800200"/>
          </a:xfrm>
        </p:spPr>
        <p:txBody>
          <a:bodyPr>
            <a:normAutofit fontScale="90000"/>
          </a:bodyPr>
          <a:lstStyle/>
          <a:p>
            <a:pPr algn="l"/>
            <a:r>
              <a:rPr lang="sr-Cyrl-BA" dirty="0" smtClean="0"/>
              <a:t>Посматрај слику и реци шта уочаваш. Да ли је ауто од корозије-зарђало гвожђе?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24944"/>
            <a:ext cx="5726299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79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1143000"/>
          </a:xfrm>
        </p:spPr>
        <p:txBody>
          <a:bodyPr/>
          <a:lstStyle/>
          <a:p>
            <a:r>
              <a:rPr lang="sr-Cyrl-BA" dirty="0" smtClean="0"/>
              <a:t>Браво!!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57438"/>
            <a:ext cx="3159795" cy="279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531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123</Words>
  <Application>Microsoft Office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Хемија за 8.разред</vt:lpstr>
      <vt:lpstr>Пажљиво прочитај  и одговори на питања:</vt:lpstr>
      <vt:lpstr>PowerPoint Presentation</vt:lpstr>
      <vt:lpstr>1.Именуј и нацртај слике које уочаваш</vt:lpstr>
      <vt:lpstr>Посматрај слику и реци шта уочаваш. Да ли је ауто од корозије-зарђало гвожђе?</vt:lpstr>
      <vt:lpstr>Браво!!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Хемија за 8.разред</dc:title>
  <dc:creator>Desanka</dc:creator>
  <cp:lastModifiedBy>Desanka</cp:lastModifiedBy>
  <cp:revision>11</cp:revision>
  <dcterms:created xsi:type="dcterms:W3CDTF">2020-03-23T15:17:54Z</dcterms:created>
  <dcterms:modified xsi:type="dcterms:W3CDTF">2020-04-03T10:54:09Z</dcterms:modified>
</cp:coreProperties>
</file>