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910F6-7157-492A-995F-2B210E86551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87EB0-E6C6-452B-B06E-A1FDA2307C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91E3F-AEFA-492D-8A89-1B4CDDB45F8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DD656-2025-45F4-A7BC-4DDAACF9F3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Цртање оквира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Пре израде техничког цртежа треба нацртати оквир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143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3200" dirty="0" smtClean="0"/>
              <a:t>Оквир се црта са </a:t>
            </a:r>
            <a:r>
              <a:rPr lang="sr-Cyrl-RS" sz="3200" b="1" dirty="0" smtClean="0"/>
              <a:t>десне</a:t>
            </a:r>
            <a:r>
              <a:rPr lang="sr-Cyrl-RS" sz="3200" dirty="0" smtClean="0"/>
              <a:t> стране свеске!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572164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22553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2400" dirty="0" smtClean="0"/>
              <a:t>Са горње, доње и десне стране, од ивице странице- треба одмакнути 5 милиметара и онда повући линију.</a:t>
            </a:r>
            <a:br>
              <a:rPr lang="sr-Cyrl-RS" sz="2400" dirty="0" smtClean="0"/>
            </a:br>
            <a:r>
              <a:rPr lang="sr-Cyrl-RS" sz="2400" dirty="0" smtClean="0"/>
              <a:t>Са леве стране линију треба одмакнути  20 милиметара од ивице странице,као што је на слици.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Линије повлачити лагано са зашиљеном оловком и уз обавезну употребу лењира!</a:t>
            </a:r>
          </a:p>
          <a:p>
            <a:r>
              <a:rPr lang="sr-Cyrl-RS" dirty="0" smtClean="0"/>
              <a:t>Линије урадити прво танком линијом а ако је растојање тачно одмерено , онда подебљати пуном дебелом линијом.</a:t>
            </a:r>
          </a:p>
          <a:p>
            <a:r>
              <a:rPr lang="sr-Cyrl-RS" dirty="0" smtClean="0"/>
              <a:t>Пробај да сам нацрташ оквир за техничко цртање.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Када смо урадили оквир,следи заглавље.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У заглављу се уписују подаци о цртежу.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Заглавље садржи податке о имену цртежа, његовом редном броју,материјалу од ког се прави предмет који смо нацртали.</a:t>
            </a:r>
          </a:p>
          <a:p>
            <a:r>
              <a:rPr lang="sr-Cyrl-RS" dirty="0" smtClean="0"/>
              <a:t>Заглавље може да има више малих делова или коцкица и правоугаоника у који се уносе подаци о цртежу ,као што је на нашој слици,где их има 8.</a:t>
            </a:r>
          </a:p>
          <a:p>
            <a:r>
              <a:rPr lang="sr-Cyrl-RS" b="1" dirty="0" smtClean="0"/>
              <a:t>МИ ЋЕМО НАЦРТАТИ САМО 3.</a:t>
            </a:r>
          </a:p>
          <a:p>
            <a:pPr>
              <a:buNone/>
            </a:pPr>
            <a:endParaRPr lang="sr-Cyrl-R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sr-Cyrl-RS" smtClean="0"/>
              <a:t>             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145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Цртање оквира</vt:lpstr>
      <vt:lpstr>Оквир се црта са десне стране свеске!</vt:lpstr>
      <vt:lpstr>Са горње, доње и десне стране, од ивице странице- треба одмакнути 5 милиметара и онда повући линију. Са леве стране линију треба одмакнути  20 милиметара од ивице странице,као што је на слици.</vt:lpstr>
      <vt:lpstr>Када смо урадили оквир,следи заглавље.</vt:lpstr>
      <vt:lpstr>У заглављу се уписују подаци о цртежу.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Цртање оквира</dc:title>
  <dc:creator>Windows User</dc:creator>
  <cp:lastModifiedBy>Windows User</cp:lastModifiedBy>
  <cp:revision>9</cp:revision>
  <dcterms:created xsi:type="dcterms:W3CDTF">2020-04-12T16:05:42Z</dcterms:created>
  <dcterms:modified xsi:type="dcterms:W3CDTF">2020-04-12T18:44:38Z</dcterms:modified>
</cp:coreProperties>
</file>