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ED4-B3D1-4C3E-8A33-F389EEAA92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540B-E378-4D24-8B5F-105B7BE2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ED4-B3D1-4C3E-8A33-F389EEAA92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540B-E378-4D24-8B5F-105B7BE2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ED4-B3D1-4C3E-8A33-F389EEAA92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540B-E378-4D24-8B5F-105B7BE2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ED4-B3D1-4C3E-8A33-F389EEAA92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540B-E378-4D24-8B5F-105B7BE2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ED4-B3D1-4C3E-8A33-F389EEAA92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540B-E378-4D24-8B5F-105B7BE2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ED4-B3D1-4C3E-8A33-F389EEAA92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540B-E378-4D24-8B5F-105B7BE2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ED4-B3D1-4C3E-8A33-F389EEAA92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540B-E378-4D24-8B5F-105B7BE2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ED4-B3D1-4C3E-8A33-F389EEAA92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540B-E378-4D24-8B5F-105B7BE2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ED4-B3D1-4C3E-8A33-F389EEAA92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540B-E378-4D24-8B5F-105B7BE2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ED4-B3D1-4C3E-8A33-F389EEAA92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540B-E378-4D24-8B5F-105B7BE2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ED4-B3D1-4C3E-8A33-F389EEAA92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540B-E378-4D24-8B5F-105B7BE2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CED4-B3D1-4C3E-8A33-F389EEAA92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9540B-E378-4D24-8B5F-105B7BE275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815290" cy="1500197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Шта све знамо о грађевинарству?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000240"/>
            <a:ext cx="7715304" cy="44291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Грађевинарство се бави изградњом зграда, кућа, школа, вртића, болница, путева, мостова, тунела, лука, аеродрома...</a:t>
            </a:r>
          </a:p>
          <a:p>
            <a:r>
              <a:rPr lang="sr-Cyrl-RS" dirty="0" smtClean="0"/>
              <a:t>Зидари су мајстори који у свом раду користе различите алате а најпознатији су:</a:t>
            </a:r>
          </a:p>
          <a:p>
            <a:r>
              <a:rPr lang="sr-Cyrl-RS" dirty="0" smtClean="0"/>
              <a:t>Равњача, васер вага, мистрија, висак, крамп, мешалица, лопата, вангла, зидарски чекић.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Знаш ли како се зову алати на сликама?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Од ког материјала су направљене куће на сликама?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01080" cy="120334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3200" dirty="0" smtClean="0"/>
              <a:t>Све ове објекте саградили су грађевински мајстори. Знаш ли како се зову објекти на сликама?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9690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800" dirty="0" smtClean="0"/>
              <a:t>Ево још неких грађевинских објеката, како се зову?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51115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Одговори на нека од ових питања, да се подсетимо...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Како се дели грађевинарство?</a:t>
            </a:r>
          </a:p>
          <a:p>
            <a:pPr>
              <a:buNone/>
            </a:pPr>
            <a:r>
              <a:rPr lang="sr-Cyrl-RS" dirty="0" smtClean="0"/>
              <a:t>    Од ког материјала су се некад правиле куће, а шта данас употребљавамо за зидање?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Чиме се покрива кров?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Наброј шта све праве грађевинари?</a:t>
            </a:r>
          </a:p>
          <a:p>
            <a:pPr>
              <a:buNone/>
            </a:pPr>
            <a:r>
              <a:rPr lang="sr-Cyrl-RS"/>
              <a:t> </a:t>
            </a:r>
            <a:r>
              <a:rPr lang="sr-Cyrl-RS" smtClean="0"/>
              <a:t>   </a:t>
            </a:r>
            <a:endParaRPr lang="sr-Cyrl-RS" dirty="0" smtClean="0"/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158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Шта све знамо о грађевинарству?</vt:lpstr>
      <vt:lpstr>Знаш ли како се зову алати на сликама?</vt:lpstr>
      <vt:lpstr>Од ког материјала су направљене куће на сликама?</vt:lpstr>
      <vt:lpstr>Све ове објекте саградили су грађевински мајстори. Знаш ли како се зову објекти на сликама?</vt:lpstr>
      <vt:lpstr>Ево још неких грађевинских објеката, како се зову?</vt:lpstr>
      <vt:lpstr>Slide 6</vt:lpstr>
      <vt:lpstr>Одговори на нека од ових питања, да се подсетимо...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Шта све знамо о грађевинарству?</dc:title>
  <dc:creator>Windows User</dc:creator>
  <cp:lastModifiedBy>Windows User</cp:lastModifiedBy>
  <cp:revision>11</cp:revision>
  <dcterms:created xsi:type="dcterms:W3CDTF">2020-04-20T10:51:53Z</dcterms:created>
  <dcterms:modified xsi:type="dcterms:W3CDTF">2020-04-20T12:37:08Z</dcterms:modified>
</cp:coreProperties>
</file>