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709CA-0156-4D6B-9EFA-3784E7C026B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F1882-967C-4BF9-BC17-FD8EE64D6B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709CA-0156-4D6B-9EFA-3784E7C026B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F1882-967C-4BF9-BC17-FD8EE64D6B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709CA-0156-4D6B-9EFA-3784E7C026B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F1882-967C-4BF9-BC17-FD8EE64D6B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709CA-0156-4D6B-9EFA-3784E7C026B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F1882-967C-4BF9-BC17-FD8EE64D6B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709CA-0156-4D6B-9EFA-3784E7C026B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F1882-967C-4BF9-BC17-FD8EE64D6B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709CA-0156-4D6B-9EFA-3784E7C026B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F1882-967C-4BF9-BC17-FD8EE64D6B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709CA-0156-4D6B-9EFA-3784E7C026B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F1882-967C-4BF9-BC17-FD8EE64D6B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709CA-0156-4D6B-9EFA-3784E7C026B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F1882-967C-4BF9-BC17-FD8EE64D6B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709CA-0156-4D6B-9EFA-3784E7C026B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F1882-967C-4BF9-BC17-FD8EE64D6B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709CA-0156-4D6B-9EFA-3784E7C026B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F1882-967C-4BF9-BC17-FD8EE64D6B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709CA-0156-4D6B-9EFA-3784E7C026B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F1882-967C-4BF9-BC17-FD8EE64D6B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709CA-0156-4D6B-9EFA-3784E7C026B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F1882-967C-4BF9-BC17-FD8EE64D6BF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Шта све знамо о грађевинским машинама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dirty="0" smtClean="0"/>
              <a:t>Грађевинске машине служе да нам олакшају грађевинске радове.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r-Cyrl-RS" sz="2000" dirty="0" smtClean="0"/>
              <a:t>Грађевинске машине делимо према врсти радова у грађевинарству.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r-Cyrl-RS" dirty="0" smtClean="0"/>
              <a:t>Знаш ли неку  грађевинску машину за земљане радове?</a:t>
            </a:r>
          </a:p>
          <a:p>
            <a:r>
              <a:rPr lang="sr-Cyrl-RS" dirty="0" smtClean="0"/>
              <a:t>То су булдожери, багери, утоваривачи...</a:t>
            </a:r>
          </a:p>
          <a:p>
            <a:pPr>
              <a:buNone/>
            </a:pPr>
            <a:r>
              <a:rPr lang="sr-Cyrl-RS" dirty="0"/>
              <a:t> </a:t>
            </a:r>
            <a:r>
              <a:rPr lang="sr-Cyrl-RS" dirty="0" smtClean="0"/>
              <a:t>  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72547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r-Cyrl-RS" sz="1800" dirty="0" smtClean="0"/>
              <a:t>Ево неких  грађевинских машина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596" y="1285860"/>
            <a:ext cx="4067204" cy="4840303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285860"/>
            <a:ext cx="4043362" cy="4840303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36828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596" y="928670"/>
            <a:ext cx="4067204" cy="5197493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928670"/>
            <a:ext cx="4043362" cy="5197493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51115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r-Cyrl-RS" sz="1800" dirty="0" smtClean="0"/>
              <a:t>Знаш ли неку машину за дизање терета?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0034" y="1000108"/>
            <a:ext cx="3995766" cy="550072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dirty="0" smtClean="0"/>
              <a:t>То су дизалице, кранови, ауто или камион дизалице, грађевинки лифт.</a:t>
            </a:r>
          </a:p>
          <a:p>
            <a:r>
              <a:rPr lang="sr-Cyrl-RS" dirty="0" smtClean="0"/>
              <a:t>На слици је ауто-камион дизалица.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000108"/>
            <a:ext cx="4043362" cy="5429288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/>
          <a:p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r-Cyrl-RS" sz="2000" dirty="0" smtClean="0"/>
              <a:t>Знаш ли неку машину за превоз или вучу терета?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dirty="0" smtClean="0"/>
              <a:t>То су камиони, кипери, утоваривачи, виљушкари...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58204" cy="50004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r-Cyrl-RS" sz="1600" dirty="0" smtClean="0"/>
              <a:t>Ево још неких грађевинских машина...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642918"/>
            <a:ext cx="8329642" cy="548324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153966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500042"/>
            <a:ext cx="8329642" cy="5626121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36828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7158" y="857232"/>
            <a:ext cx="4138642" cy="5268931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57232"/>
            <a:ext cx="4043362" cy="5268931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100</Words>
  <Application>Microsoft Office PowerPoint</Application>
  <PresentationFormat>On-screen Show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Шта све знамо о грађевинским машинама</vt:lpstr>
      <vt:lpstr>Грађевинске машине делимо према врсти радова у грађевинарству.</vt:lpstr>
      <vt:lpstr>Ево неких  грађевинских машина</vt:lpstr>
      <vt:lpstr>Slide 4</vt:lpstr>
      <vt:lpstr>Знаш ли неку машину за дизање терета?</vt:lpstr>
      <vt:lpstr>Знаш ли неку машину за превоз или вучу терета?</vt:lpstr>
      <vt:lpstr>Ево још неких грађевинских машина...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Шта све знамо о грађевинским машинама</dc:title>
  <dc:creator>Windows User</dc:creator>
  <cp:lastModifiedBy>Windows User</cp:lastModifiedBy>
  <cp:revision>5</cp:revision>
  <dcterms:created xsi:type="dcterms:W3CDTF">2020-04-26T19:15:32Z</dcterms:created>
  <dcterms:modified xsi:type="dcterms:W3CDTF">2020-04-26T19:59:28Z</dcterms:modified>
</cp:coreProperties>
</file>