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8D04B-6CD0-4924-8904-B8EC350A24E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D3778-80CE-4447-89E9-1E99136E8F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Штедња енергије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Уштедом енергије помажемо да се сачувају природни ресурси као што су: гас, нафта и вода.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3600" dirty="0" smtClean="0"/>
              <a:t>Ако паметно и штедљиво користимо енергију, смањићемо загађење ваздуха  и воде!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Ево неколико поступака за уштеду енергије:</a:t>
            </a:r>
          </a:p>
          <a:p>
            <a:r>
              <a:rPr lang="sr-Cyrl-RS" dirty="0" smtClean="0"/>
              <a:t>Обичне сијалице троше много више струје него штедљиве сијалице. Заменом старих сијалица са новим штедљивим, сијалице ће нам трајати много дуже а трошиће мање струје!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На слици су приказане штедљиве сијалице.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2800" dirty="0" smtClean="0"/>
              <a:t>Ево неколико поступака које можемо и сами да применимо и на тај начин уштедимо енергију.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Током дана користићемо сунчеву светлост за осветљавање, уместо да укључујемо сијалице!</a:t>
            </a:r>
          </a:p>
          <a:p>
            <a:r>
              <a:rPr lang="sr-Cyrl-RS" dirty="0" smtClean="0"/>
              <a:t>Увек треба угасити светло у просторијама у којима нема никога.</a:t>
            </a:r>
          </a:p>
          <a:p>
            <a:r>
              <a:rPr lang="sr-Cyrl-RS" dirty="0" smtClean="0"/>
              <a:t>Телевизоре и друге апарате треба угасити онда када их не користимо.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58162" cy="64294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2000" dirty="0" smtClean="0"/>
              <a:t>Штедња  енергије доприноси очувању животне средине!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4143404" cy="535785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01080" cy="150017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2800" dirty="0" smtClean="0"/>
              <a:t>Енергију не треба расипати, него штедети, а данас постоје многи уређаји за уштеду енегије. Неки од њих, као што је овај на слици, се налазе и у нашој школи.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928802"/>
            <a:ext cx="8358246" cy="4197361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169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Штедња енергије</vt:lpstr>
      <vt:lpstr>Ако паметно и штедљиво користимо енергију, смањићемо загађење ваздуха  и воде!</vt:lpstr>
      <vt:lpstr>На слици су приказане штедљиве сијалице.</vt:lpstr>
      <vt:lpstr>Ево неколико поступака које можемо и сами да применимо и на тај начин уштедимо енергију.</vt:lpstr>
      <vt:lpstr>Штедња  енергије доприноси очувању животне средине!</vt:lpstr>
      <vt:lpstr>Енергију не треба расипати, него штедети, а данас постоје многи уређаји за уштеду енегије. Неки од њих, као што је овај на слици, се налазе и у нашој школи.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Штедња енергије</dc:title>
  <dc:creator>Windows User</dc:creator>
  <cp:lastModifiedBy>Windows User</cp:lastModifiedBy>
  <cp:revision>5</cp:revision>
  <dcterms:created xsi:type="dcterms:W3CDTF">2020-04-20T13:25:15Z</dcterms:created>
  <dcterms:modified xsi:type="dcterms:W3CDTF">2020-04-20T14:05:52Z</dcterms:modified>
</cp:coreProperties>
</file>