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C6E2-BC99-48B5-BED8-AD5A86392C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D2298-B0D2-4BFF-8785-8D224D34A0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858180" cy="1970091"/>
          </a:xfrm>
        </p:spPr>
        <p:txBody>
          <a:bodyPr/>
          <a:lstStyle/>
          <a:p>
            <a:r>
              <a:rPr lang="sr-Cyrl-RS" dirty="0" smtClean="0"/>
              <a:t>Алати који се користе у грађевинарству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571876"/>
            <a:ext cx="6486548" cy="250033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Грађевнарство се бави градњом кућа,зграда,школа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dirty="0" smtClean="0"/>
              <a:t>Да би се направила нека школа или зграда потребан нам је алат. Алат нам служи да нам олакша рад. </a:t>
            </a:r>
          </a:p>
          <a:p>
            <a:r>
              <a:rPr lang="sr-Cyrl-RS" dirty="0" smtClean="0"/>
              <a:t>У давна времена куће су се правиле од дрвета а у планинским пределима и од камена.</a:t>
            </a:r>
          </a:p>
          <a:p>
            <a:r>
              <a:rPr lang="sr-Cyrl-RS" dirty="0" smtClean="0"/>
              <a:t>Нацртај кућу од дрвета и обој, тако да изгледа као да је саграђена од дрвета.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За прављење кућа и зграда потребне су нам алати а ово су основни алати у грађевинарству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071678"/>
            <a:ext cx="8115328" cy="405448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Да ли знаш како се зове  неки од ових алата?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 слици се налазе:ашов,вангла,равњача или обла, васер вага, висак, крамп или будак и мешалица.</a:t>
            </a:r>
          </a:p>
          <a:p>
            <a:r>
              <a:rPr lang="sr-Cyrl-RS" dirty="0" smtClean="0"/>
              <a:t>Нацртај неки алат који је теби најзанимљивији.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Алати који се користе у грађевинарству</vt:lpstr>
      <vt:lpstr>Грађевнарство се бави градњом кућа,зграда,школа</vt:lpstr>
      <vt:lpstr>За прављење кућа и зграда потребне су нам алати а ово су основни алати у грађевинарству</vt:lpstr>
      <vt:lpstr>Да ли знаш како се зове  неки од ових алата?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Алати који се користе у грађевинарству</dc:title>
  <dc:creator>Windows User</dc:creator>
  <cp:lastModifiedBy>Windows User</cp:lastModifiedBy>
  <cp:revision>5</cp:revision>
  <dcterms:created xsi:type="dcterms:W3CDTF">2020-03-31T16:57:09Z</dcterms:created>
  <dcterms:modified xsi:type="dcterms:W3CDTF">2020-03-31T17:30:02Z</dcterms:modified>
</cp:coreProperties>
</file>