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C4C1-118C-4D20-A551-BD04E6FA829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7CD-D80C-4C93-941F-4558C99AC4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C4C1-118C-4D20-A551-BD04E6FA829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7CD-D80C-4C93-941F-4558C99AC4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C4C1-118C-4D20-A551-BD04E6FA829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7CD-D80C-4C93-941F-4558C99AC4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C4C1-118C-4D20-A551-BD04E6FA829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7CD-D80C-4C93-941F-4558C99AC4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C4C1-118C-4D20-A551-BD04E6FA829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7CD-D80C-4C93-941F-4558C99AC4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C4C1-118C-4D20-A551-BD04E6FA829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7CD-D80C-4C93-941F-4558C99AC4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C4C1-118C-4D20-A551-BD04E6FA829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7CD-D80C-4C93-941F-4558C99AC4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C4C1-118C-4D20-A551-BD04E6FA829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7CD-D80C-4C93-941F-4558C99AC4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C4C1-118C-4D20-A551-BD04E6FA829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7CD-D80C-4C93-941F-4558C99AC4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C4C1-118C-4D20-A551-BD04E6FA829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7CD-D80C-4C93-941F-4558C99AC4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C4C1-118C-4D20-A551-BD04E6FA829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7CD-D80C-4C93-941F-4558C99AC4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9C4C1-118C-4D20-A551-BD04E6FA829D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577CD-D80C-4C93-941F-4558C99AC4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Електрична енергија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sr-Cyrl-RS" dirty="0" smtClean="0"/>
              <a:t>Електричну енергију добијамо у хидро и термоелектранама, нуклеарним електранама али и у ветропарковима или уз помоћ електрана на гас или бомасу.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sz="3600" dirty="0" smtClean="0"/>
              <a:t>Електрична енергија нам служи да би наши кућни апарати могли да раде.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sr-Cyrl-RS" dirty="0" smtClean="0"/>
              <a:t>    Поред кућних апарата,струја покреће све око нас: моторе, машине у фабрикама,аутомобиле,возове,тролејбусе</a:t>
            </a:r>
            <a:r>
              <a:rPr lang="sr-Cyrl-RS" b="1" dirty="0" smtClean="0"/>
              <a:t>.</a:t>
            </a:r>
          </a:p>
          <a:p>
            <a:pPr>
              <a:buNone/>
            </a:pPr>
            <a:r>
              <a:rPr lang="sr-Cyrl-RS" b="1" dirty="0"/>
              <a:t> </a:t>
            </a:r>
            <a:r>
              <a:rPr lang="sr-Cyrl-RS" b="1" dirty="0" smtClean="0"/>
              <a:t>   Наброј неке кућне апарате који раде на струју?</a:t>
            </a:r>
          </a:p>
          <a:p>
            <a:pPr>
              <a:buNone/>
            </a:pPr>
            <a:r>
              <a:rPr lang="sr-Cyrl-RS" b="1" dirty="0"/>
              <a:t> </a:t>
            </a:r>
            <a:r>
              <a:rPr lang="sr-Cyrl-RS" b="1" dirty="0" smtClean="0"/>
              <a:t>   Нацртај и обој неки кућни апарат , по твом избору.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sz="2000" dirty="0" smtClean="0"/>
              <a:t>У електране које користе обновљиве изворе енергије спадају хидроелектане и ветроелектране, док у електране које користе необновљиве изворе енергије спадају термоелектране и нуклеарне електране.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Наш познати научник Никола Тесла изумео је систем срује који се данас користи у целом свету.</a:t>
            </a:r>
          </a:p>
          <a:p>
            <a:r>
              <a:rPr lang="sr-Cyrl-RS" dirty="0" smtClean="0"/>
              <a:t>Захваљујући изуму Николе Тесле сви наши апарати и уређаји које користимо у кући могу да раде.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Нацртај и обој ветрењачу за производњу струје као на сликама.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Како се зове ово што видиш на слици?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155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Електрична енергија</vt:lpstr>
      <vt:lpstr>Електрична енергија нам служи да би наши кућни апарати могли да раде.</vt:lpstr>
      <vt:lpstr>У електране које користе обновљиве изворе енергије спадају хидроелектане и ветроелектране, док у електране које користе необновљиве изворе енергије спадају термоелектране и нуклеарне електране.</vt:lpstr>
      <vt:lpstr>Нацртај и обој ветрењачу за производњу струје као на сликама.</vt:lpstr>
      <vt:lpstr>Како се зове ово што видиш на слици?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Електрична енергија</dc:title>
  <dc:creator>Windows User</dc:creator>
  <cp:lastModifiedBy>Windows User</cp:lastModifiedBy>
  <cp:revision>6</cp:revision>
  <dcterms:created xsi:type="dcterms:W3CDTF">2020-04-05T13:30:43Z</dcterms:created>
  <dcterms:modified xsi:type="dcterms:W3CDTF">2020-04-05T14:23:47Z</dcterms:modified>
</cp:coreProperties>
</file>