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Руже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Потребан материјал: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Блок, картон, картон од тоалет папира или убруса,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Темпере ,четкице.</a:t>
            </a:r>
          </a:p>
          <a:p>
            <a:endParaRPr lang="sr-Cyrl-RS" dirty="0" smtClean="0">
              <a:solidFill>
                <a:srgbClr val="C00000"/>
              </a:solidFill>
            </a:endParaRPr>
          </a:p>
          <a:p>
            <a:r>
              <a:rPr lang="sr-Cyrl-RS" dirty="0" smtClean="0">
                <a:solidFill>
                  <a:srgbClr val="C00000"/>
                </a:solidFill>
              </a:rPr>
              <a:t>Картон од </a:t>
            </a:r>
            <a:r>
              <a:rPr lang="sr-Cyrl-RS" smtClean="0">
                <a:solidFill>
                  <a:srgbClr val="C00000"/>
                </a:solidFill>
              </a:rPr>
              <a:t>кутија наместите </a:t>
            </a:r>
            <a:r>
              <a:rPr lang="sr-Cyrl-RS" dirty="0" smtClean="0">
                <a:solidFill>
                  <a:srgbClr val="C00000"/>
                </a:solidFill>
              </a:rPr>
              <a:t>као што је приказано на слици, умочите у темперу и утисните на папир, тако понављајте више пута како би направили букет. Од другог картона направите облик листа и урадите исти поступак као са ружама, тако ће те направити ружама лиске.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Дршке на букету можете нацртати четкицом.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2" name="Content Placeholder 3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57734"/>
            <a:ext cx="4625975" cy="3469481"/>
          </a:xfrm>
        </p:spPr>
      </p:pic>
    </p:spTree>
    <p:extLst>
      <p:ext uri="{BB962C8B-B14F-4D97-AF65-F5344CB8AC3E}">
        <p14:creationId xmlns:p14="http://schemas.microsoft.com/office/powerpoint/2010/main" val="11509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501</TotalTime>
  <Words>75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Руже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53</cp:revision>
  <dcterms:created xsi:type="dcterms:W3CDTF">2017-11-09T19:53:10Z</dcterms:created>
  <dcterms:modified xsi:type="dcterms:W3CDTF">2020-03-25T16:37:38Z</dcterms:modified>
</cp:coreProperties>
</file>