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Тим за здравствену заштиту ученика </a:t>
            </a:r>
          </a:p>
          <a:p>
            <a:r>
              <a:rPr lang="sr-Cyrl-RS" dirty="0" smtClean="0"/>
              <a:t>ШОСО „Мара Мандић“ , Панчево</a:t>
            </a:r>
          </a:p>
          <a:p>
            <a:r>
              <a:rPr lang="sr-Cyrl-RS" dirty="0" smtClean="0"/>
              <a:t>децембар 2020.</a:t>
            </a:r>
            <a:endParaRPr lang="sr-Latn-RS" dirty="0"/>
          </a:p>
        </p:txBody>
      </p:sp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817581" y="381001"/>
            <a:ext cx="7175351" cy="3886200"/>
          </a:xfrm>
        </p:spPr>
        <p:txBody>
          <a:bodyPr/>
          <a:lstStyle/>
          <a:p>
            <a:pPr marL="182880" indent="0">
              <a:buNone/>
            </a:pPr>
            <a:r>
              <a:rPr lang="sr-Cyrl-RS" dirty="0" smtClean="0"/>
              <a:t>         Хигијена</a:t>
            </a:r>
            <a:br>
              <a:rPr lang="sr-Cyrl-RS" dirty="0" smtClean="0"/>
            </a:br>
            <a:endParaRPr lang="sr-Latn-RS" dirty="0"/>
          </a:p>
        </p:txBody>
      </p:sp>
      <p:pic>
        <p:nvPicPr>
          <p:cNvPr id="4" name="Слика 3" descr="d54c674f05bde405dca2ef860321a7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1806450" cy="3062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</a:t>
            </a:r>
            <a:r>
              <a:rPr lang="sr-Cyrl-RS" dirty="0" smtClean="0"/>
              <a:t>:</a:t>
            </a:r>
          </a:p>
          <a:p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СЛАГАЊЕ СТВАРИ И УРЕЂЕЊЕ ОРМАРА</a:t>
            </a:r>
          </a:p>
          <a:p>
            <a:pPr marL="45720" indent="0">
              <a:buNone/>
            </a:pPr>
            <a:endParaRPr lang="sr-Cyrl-RS" dirty="0"/>
          </a:p>
        </p:txBody>
      </p:sp>
      <p:pic>
        <p:nvPicPr>
          <p:cNvPr id="5" name="Слика 4" descr="IMG_20201203_0552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" y="3429000"/>
            <a:ext cx="2747539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лика 5" descr="IMG_20201203_05530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2362200"/>
            <a:ext cx="417509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4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</a:t>
            </a:r>
            <a:r>
              <a:rPr lang="sr-Cyrl-RS" dirty="0" smtClean="0"/>
              <a:t>:</a:t>
            </a:r>
          </a:p>
          <a:p>
            <a:pPr marL="45720" indent="0">
              <a:buNone/>
            </a:pPr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САКУПЉАЊЕ ИГРАЧАКА</a:t>
            </a:r>
            <a:endParaRPr lang="sr-Cyrl-RS" dirty="0"/>
          </a:p>
          <a:p>
            <a:endParaRPr lang="sr-Latn-RS" dirty="0"/>
          </a:p>
        </p:txBody>
      </p:sp>
      <p:pic>
        <p:nvPicPr>
          <p:cNvPr id="4" name="Слика 3" descr="d217f7430d1925bb875fd2bf69396ff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95662"/>
            <a:ext cx="3505200" cy="400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лика 4" descr="521a114696cee06dd3815c745ab47f3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95663"/>
            <a:ext cx="3400596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066800" y="762000"/>
            <a:ext cx="7637512" cy="57912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sr-Cyrl-RS" dirty="0" smtClean="0"/>
              <a:t>ПРИБОР ЗА ОДРЖАВАЊЕ ХИГИЈЕНЕ ПРОСТОРА</a:t>
            </a:r>
          </a:p>
          <a:p>
            <a:pPr marL="45720" indent="0" algn="ctr">
              <a:buNone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 smtClean="0"/>
              <a:t>Метла, четка</a:t>
            </a:r>
          </a:p>
          <a:p>
            <a:pPr>
              <a:buFontTx/>
              <a:buChar char="-"/>
            </a:pPr>
            <a:r>
              <a:rPr lang="sr-Cyrl-RS" dirty="0" smtClean="0"/>
              <a:t>Усисивач</a:t>
            </a:r>
          </a:p>
          <a:p>
            <a:pPr>
              <a:buFontTx/>
              <a:buChar char="-"/>
            </a:pPr>
            <a:r>
              <a:rPr lang="sr-Cyrl-RS" dirty="0" smtClean="0"/>
              <a:t>Крпа</a:t>
            </a:r>
          </a:p>
          <a:p>
            <a:pPr>
              <a:buFontTx/>
              <a:buChar char="-"/>
            </a:pPr>
            <a:r>
              <a:rPr lang="sr-Cyrl-RS" dirty="0" smtClean="0"/>
              <a:t>Сунђер</a:t>
            </a:r>
          </a:p>
          <a:p>
            <a:pPr>
              <a:buFontTx/>
              <a:buChar char="-"/>
            </a:pPr>
            <a:r>
              <a:rPr lang="sr-Cyrl-RS" dirty="0" smtClean="0"/>
              <a:t>Рукавице</a:t>
            </a:r>
          </a:p>
          <a:p>
            <a:pPr>
              <a:buFontTx/>
              <a:buChar char="-"/>
            </a:pPr>
            <a:r>
              <a:rPr lang="sr-Cyrl-RS" dirty="0" smtClean="0"/>
              <a:t>Канта</a:t>
            </a:r>
          </a:p>
          <a:p>
            <a:pPr>
              <a:buFontTx/>
              <a:buChar char="-"/>
            </a:pPr>
            <a:r>
              <a:rPr lang="sr-Cyrl-RS" dirty="0" smtClean="0"/>
              <a:t>Вода</a:t>
            </a:r>
          </a:p>
          <a:p>
            <a:pPr>
              <a:buFontTx/>
              <a:buChar char="-"/>
            </a:pPr>
            <a:r>
              <a:rPr lang="sr-Cyrl-RS" dirty="0" smtClean="0"/>
              <a:t>Прашак за веш </a:t>
            </a:r>
          </a:p>
          <a:p>
            <a:pPr>
              <a:buFontTx/>
              <a:buChar char="-"/>
            </a:pPr>
            <a:r>
              <a:rPr lang="sr-Cyrl-RS" dirty="0" smtClean="0"/>
              <a:t>Средство за брисање </a:t>
            </a:r>
          </a:p>
          <a:p>
            <a:pPr marL="45720" indent="0">
              <a:buNone/>
            </a:pPr>
            <a:r>
              <a:rPr lang="sr-Cyrl-RS" dirty="0"/>
              <a:t> </a:t>
            </a:r>
            <a:r>
              <a:rPr lang="sr-Cyrl-RS" dirty="0" smtClean="0"/>
              <a:t> стаклених површина…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r>
              <a:rPr lang="sr-Cyrl-RS" dirty="0" smtClean="0"/>
              <a:t>Употреба хемикалија је дозвољена само одраслима, уз обавезно коришћење по упутству!</a:t>
            </a:r>
          </a:p>
        </p:txBody>
      </p:sp>
      <p:pic>
        <p:nvPicPr>
          <p:cNvPr id="4" name="Слика 3" descr="04d287728d78c10653e1a4bde5039d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437112" cy="44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0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3289" y="533400"/>
            <a:ext cx="6512511" cy="10668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ЛИЧНА ХИГИЈЕНА</a:t>
            </a:r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990600" y="1676400"/>
            <a:ext cx="7086600" cy="4648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Лична хигијена је основа културе сваког човека, али и најбоља заштита од појаве разних болести (</a:t>
            </a:r>
            <a:r>
              <a:rPr lang="sr-Cyrl-RS" dirty="0" err="1" smtClean="0"/>
              <a:t>прехлде</a:t>
            </a:r>
            <a:r>
              <a:rPr lang="sr-Cyrl-RS" dirty="0" smtClean="0"/>
              <a:t>, грипа, различитих кожних болести…).</a:t>
            </a:r>
          </a:p>
          <a:p>
            <a:pPr marL="45720" indent="0">
              <a:buNone/>
            </a:pPr>
            <a:endParaRPr lang="sr-Cyrl-RS" dirty="0" smtClean="0"/>
          </a:p>
          <a:p>
            <a:r>
              <a:rPr lang="sr-Cyrl-RS" dirty="0" smtClean="0"/>
              <a:t>Под личном хигијеном подразумева се: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 П</a:t>
            </a:r>
            <a:r>
              <a:rPr lang="sr-Cyrl-RS" dirty="0" smtClean="0"/>
              <a:t>рање руку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Купање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Умивање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Хигијена уста и зуба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Одржавање чистоће косе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err="1" smtClean="0"/>
              <a:t>Одржвање</a:t>
            </a:r>
            <a:r>
              <a:rPr lang="sr-Cyrl-RS" dirty="0" smtClean="0"/>
              <a:t> чистоће и подсецање ноктију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Одржавање чистоће одеће и обуће.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756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5200" cy="5745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ПРАЊЕ РУКУ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 smtClean="0"/>
          </a:p>
          <a:p>
            <a:pPr marL="45720" indent="0" algn="just">
              <a:buNone/>
            </a:pPr>
            <a:r>
              <a:rPr lang="sr-Cyrl-RS" dirty="0" smtClean="0"/>
              <a:t>Руке представљају део тела који је најизложенији прљању, а истовремено и део тела који долази у контакт са храном, те је њихова чистоћа јако важна.</a:t>
            </a:r>
          </a:p>
          <a:p>
            <a:pPr marL="45720" indent="0" algn="just">
              <a:buNone/>
            </a:pP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Руке треба прати више пута дневно, увек пре припремања хране, пре и после јела, пре и после коришћења тоалета, после кашљања, </a:t>
            </a:r>
            <a:r>
              <a:rPr lang="sr-Cyrl-RS" dirty="0" err="1" smtClean="0"/>
              <a:t>кијња</a:t>
            </a:r>
            <a:r>
              <a:rPr lang="sr-Cyrl-RS" dirty="0" smtClean="0"/>
              <a:t>, брисања носа, после игре са животињама, као и после коришћења јавног превоза и након додира прљавог предмета. 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5" name="Слика 4" descr="IMG_20201203_0625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1835148" cy="254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5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RS" dirty="0" smtClean="0"/>
              <a:t>Поред тога што је битно руке прати редовно, неопходно је то радити на исправан начин.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 smtClean="0"/>
              <a:t>Руке се перу </a:t>
            </a:r>
            <a:r>
              <a:rPr lang="sr-Cyrl-RS" dirty="0" err="1" smtClean="0"/>
              <a:t>толом</a:t>
            </a:r>
            <a:r>
              <a:rPr lang="sr-Cyrl-RS" dirty="0" smtClean="0"/>
              <a:t> водом уз употребу сапуна или  детерџента за прање руку.</a:t>
            </a:r>
          </a:p>
          <a:p>
            <a:pPr marL="45720" indent="0" algn="just">
              <a:buNone/>
            </a:pPr>
            <a:endParaRPr lang="sr-Cyrl-RS" dirty="0" smtClean="0"/>
          </a:p>
          <a:p>
            <a:pPr algn="just"/>
            <a:r>
              <a:rPr lang="sr-Cyrl-RS" dirty="0" smtClean="0"/>
              <a:t>Уколико нисте у могућности да руке оперете на овакав начин, добро је да уз себе </a:t>
            </a:r>
            <a:r>
              <a:rPr lang="sr-Cyrl-RS" dirty="0" err="1" smtClean="0"/>
              <a:t>имете</a:t>
            </a:r>
            <a:r>
              <a:rPr lang="sr-Cyrl-RS" dirty="0" smtClean="0"/>
              <a:t> влажне марамице или </a:t>
            </a:r>
            <a:r>
              <a:rPr lang="sr-Cyrl-RS" dirty="0" err="1" smtClean="0"/>
              <a:t>антибактеријски</a:t>
            </a:r>
            <a:r>
              <a:rPr lang="sr-Cyrl-RS" dirty="0" smtClean="0"/>
              <a:t> </a:t>
            </a:r>
            <a:r>
              <a:rPr lang="sr-Cyrl-RS" dirty="0" err="1" smtClean="0"/>
              <a:t>гел</a:t>
            </a:r>
            <a:r>
              <a:rPr lang="sr-Cyrl-RS" dirty="0" smtClean="0"/>
              <a:t> за дезинфекцију руку који се може купити у апотеци.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Чувар места за садржај 3" descr="0f873aeaae39258df11e5d964845f8d4 (1)"/>
          <p:cNvPicPr>
            <a:picLocks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131685" cy="2863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1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КУПАЊЕ</a:t>
            </a:r>
          </a:p>
          <a:p>
            <a:pPr marL="45720" indent="0">
              <a:buNone/>
            </a:pPr>
            <a:r>
              <a:rPr lang="sr-Cyrl-RS" dirty="0" smtClean="0"/>
              <a:t>Прашина и нечистоћа из околине, као и властити зној , доводи до прљања, па је редовно туширање  и прање тела неопходно у одржавању личне хигијене.</a:t>
            </a:r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r>
              <a:rPr lang="sr-Cyrl-RS" dirty="0" smtClean="0"/>
              <a:t>Требали би </a:t>
            </a:r>
            <a:r>
              <a:rPr lang="sr-Cyrl-RS" dirty="0" err="1" smtClean="0"/>
              <a:t>свкодневно</a:t>
            </a:r>
            <a:r>
              <a:rPr lang="sr-Cyrl-RS" dirty="0" smtClean="0"/>
              <a:t> да се купамо,</a:t>
            </a:r>
          </a:p>
          <a:p>
            <a:pPr marL="45720" indent="0">
              <a:buNone/>
            </a:pPr>
            <a:r>
              <a:rPr lang="sr-Cyrl-RS" dirty="0" smtClean="0"/>
              <a:t> а најмање два до ти пута недељно.</a:t>
            </a:r>
            <a:endParaRPr lang="sr-Latn-RS" dirty="0"/>
          </a:p>
        </p:txBody>
      </p:sp>
      <p:pic>
        <p:nvPicPr>
          <p:cNvPr id="4" name="Слика 3" descr="63484c286f870416fdd9c629f2b68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2722417" cy="3848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sr-Cyrl-RS" dirty="0" smtClean="0"/>
              <a:t>Купамо се топлом водом. Наквасимо тело , а затим се </a:t>
            </a:r>
            <a:r>
              <a:rPr lang="sr-Cyrl-RS" dirty="0" err="1" smtClean="0"/>
              <a:t>насапуњамо</a:t>
            </a:r>
            <a:r>
              <a:rPr lang="sr-Cyrl-RS" dirty="0" smtClean="0"/>
              <a:t> и исперемо водом. По завршетку </a:t>
            </a:r>
            <a:r>
              <a:rPr lang="sr-Cyrl-RS" dirty="0" err="1" smtClean="0"/>
              <a:t>одбришемо</a:t>
            </a:r>
            <a:r>
              <a:rPr lang="sr-Cyrl-RS" dirty="0" smtClean="0"/>
              <a:t> кожу фротирским пешкиром. </a:t>
            </a:r>
          </a:p>
          <a:p>
            <a:pPr marL="45720" indent="0" algn="just">
              <a:buNone/>
            </a:pP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Након купања је важно обући чисту одећу.</a:t>
            </a:r>
            <a:endParaRPr lang="sr-Latn-RS" dirty="0"/>
          </a:p>
        </p:txBody>
      </p:sp>
      <p:pic>
        <p:nvPicPr>
          <p:cNvPr id="4" name="Слика 3" descr="IMG_20201203_0548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3886200" cy="388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УМИВАЊЕ</a:t>
            </a:r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r>
              <a:rPr lang="sr-Cyrl-RS" dirty="0" smtClean="0"/>
              <a:t>Важно је умивати се најмање два пута дневно: </a:t>
            </a:r>
          </a:p>
          <a:p>
            <a:pPr marL="45720" indent="0">
              <a:buNone/>
            </a:pPr>
            <a:r>
              <a:rPr lang="sr-Cyrl-RS" dirty="0"/>
              <a:t>у</a:t>
            </a:r>
            <a:r>
              <a:rPr lang="sr-Cyrl-RS" dirty="0" smtClean="0"/>
              <a:t>јутру и увече. </a:t>
            </a:r>
          </a:p>
          <a:p>
            <a:pPr marL="45720" indent="0">
              <a:buNone/>
            </a:pPr>
            <a:r>
              <a:rPr lang="sr-Cyrl-RS" dirty="0" smtClean="0"/>
              <a:t>Умивамо се млаком водом и након тога лице нежно обришемо пешкиром.</a:t>
            </a:r>
            <a:endParaRPr lang="sr-Cyrl-RS" dirty="0"/>
          </a:p>
        </p:txBody>
      </p:sp>
      <p:pic>
        <p:nvPicPr>
          <p:cNvPr id="4" name="Слика 3" descr="IMG_20201202_211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3352800"/>
            <a:ext cx="3276600" cy="33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1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ХИГИЈЕНА УСТА И ЗУБА</a:t>
            </a:r>
          </a:p>
          <a:p>
            <a:pPr marL="45720" indent="0">
              <a:buNone/>
            </a:pPr>
            <a:endParaRPr lang="sr-Cyrl-RS" dirty="0" smtClean="0"/>
          </a:p>
          <a:p>
            <a:pPr marL="45720" indent="0" algn="just">
              <a:buNone/>
            </a:pPr>
            <a:r>
              <a:rPr lang="sr-Cyrl-RS" dirty="0" smtClean="0"/>
              <a:t>У устима и на зубима задржавају се остаци хране, који узрокују лош задах и квар зуба. Зато је неопходно прати зубе најмање два пута дневно, ујутру и пре спавања.</a:t>
            </a:r>
          </a:p>
          <a:p>
            <a:pPr marL="45720" indent="0" algn="just">
              <a:buNone/>
            </a:pP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За прање зуба нам је неопходна четкица за зубе, мало пасте за зубе, вода и пешкир.</a:t>
            </a:r>
          </a:p>
          <a:p>
            <a:pPr marL="45720" indent="0" algn="just">
              <a:buNone/>
            </a:pP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Зуби се перу нежно , горњи четкицом према доле, а доњи четкицом према горе.</a:t>
            </a:r>
          </a:p>
          <a:p>
            <a:pPr marL="45720" indent="0">
              <a:buNone/>
            </a:pPr>
            <a:endParaRPr lang="sr-Cyrl-RS" dirty="0" smtClean="0"/>
          </a:p>
          <a:p>
            <a:endParaRPr lang="sr-Cyrl-RS" dirty="0"/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e59792ce865c8fe5f345b3a47bad92f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657600"/>
            <a:ext cx="3867017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4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/>
              <a:t>Хигијена је наука о очувању здравља. </a:t>
            </a:r>
          </a:p>
          <a:p>
            <a:r>
              <a:rPr lang="sr-Cyrl-RS" sz="2000" dirty="0" smtClean="0"/>
              <a:t>Она одређује правила и поступке којима се спречавају појаве болести и побољшавају услови живота и рада и унапређује здравље људи.</a:t>
            </a:r>
            <a:endParaRPr lang="sr-Cyrl-RS" sz="2000" dirty="0"/>
          </a:p>
          <a:p>
            <a:endParaRPr lang="sr-Cyrl-RS" sz="2000" dirty="0" smtClean="0"/>
          </a:p>
          <a:p>
            <a:r>
              <a:rPr lang="sr-Cyrl-RS" sz="2000" dirty="0" smtClean="0"/>
              <a:t>Хигијена обухвата више грана: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Лична хигијена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Хигијена </a:t>
            </a:r>
            <a:r>
              <a:rPr lang="sr-Cyrl-RS" sz="2000" dirty="0"/>
              <a:t>простора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Хигијена рада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Хигијена физичке културе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Комунална хигијена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Хигијена у ванредним ситуацијама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Школска хигијена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 smtClean="0"/>
              <a:t>Ментална хигијена итд.</a:t>
            </a:r>
          </a:p>
        </p:txBody>
      </p:sp>
    </p:spTree>
    <p:extLst>
      <p:ext uri="{BB962C8B-B14F-4D97-AF65-F5344CB8AC3E}">
        <p14:creationId xmlns:p14="http://schemas.microsoft.com/office/powerpoint/2010/main" val="10285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358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ПРАЊЕ КОСЕ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Косу треба прати једном до два пута недељно. </a:t>
            </a:r>
            <a:endParaRPr lang="sr-Cyrl-RS" dirty="0"/>
          </a:p>
          <a:p>
            <a:pPr marL="45720" indent="0" algn="just">
              <a:buNone/>
            </a:pPr>
            <a:r>
              <a:rPr lang="sr-Cyrl-RS" dirty="0" smtClean="0"/>
              <a:t>За прање косе нам је потребна топла вода, шампон и пешкир.</a:t>
            </a:r>
          </a:p>
          <a:p>
            <a:pPr marL="45720" indent="0" algn="just">
              <a:buNone/>
            </a:pPr>
            <a:r>
              <a:rPr lang="sr-Cyrl-RS" dirty="0" smtClean="0"/>
              <a:t>Косу најпре наквасимо топлом водом, утрљамо шампон по коси и по темену главе. Након тога је важно косу испрати и посушити пешкиром. </a:t>
            </a:r>
          </a:p>
          <a:p>
            <a:pPr marL="45720" indent="0" algn="just">
              <a:buNone/>
            </a:pPr>
            <a:endParaRPr lang="sr-Cyrl-RS" dirty="0" smtClean="0"/>
          </a:p>
          <a:p>
            <a:pPr marL="45720" indent="0" algn="just">
              <a:buNone/>
            </a:pPr>
            <a:r>
              <a:rPr lang="sr-Cyrl-RS" dirty="0" smtClean="0"/>
              <a:t>Важно је свакодневно се чешљати. </a:t>
            </a:r>
          </a:p>
          <a:p>
            <a:pPr marL="45720" indent="0" algn="just">
              <a:buNone/>
            </a:pPr>
            <a:r>
              <a:rPr lang="sr-Cyrl-RS" dirty="0" smtClean="0"/>
              <a:t>Обратити пажњу, јер се могу</a:t>
            </a:r>
          </a:p>
          <a:p>
            <a:pPr marL="45720" indent="0" algn="just">
              <a:buNone/>
            </a:pPr>
            <a:r>
              <a:rPr lang="sr-Cyrl-RS" dirty="0" smtClean="0"/>
              <a:t> појавити ваши које треба на</a:t>
            </a:r>
          </a:p>
          <a:p>
            <a:pPr marL="45720" indent="0" algn="just">
              <a:buNone/>
            </a:pPr>
            <a:r>
              <a:rPr lang="sr-Cyrl-RS" dirty="0" smtClean="0"/>
              <a:t> време уочити и одговарајућим </a:t>
            </a:r>
          </a:p>
          <a:p>
            <a:pPr marL="45720" indent="0" algn="just">
              <a:buNone/>
            </a:pPr>
            <a:r>
              <a:rPr lang="sr-Cyrl-RS" dirty="0" smtClean="0"/>
              <a:t>шампоном и ручно уклонити.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4" name="Слика 3" descr="IMG_20201202_2109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3606354" cy="3571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143000" y="228600"/>
            <a:ext cx="72390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ОДРЖАВАЊЕ ЧИСТОЋЕ И ПОДСЕЦАЊЕ НОКТИЈУ</a:t>
            </a:r>
          </a:p>
          <a:p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Нокте треба редовно сећи, јер се испод ноктију завлачи прљавштина, коју можемо унети храном у уста или у кожу ако се чешемо и огребемо.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Маказице и грицкалице су неопходне за скраћивање ноктију. Деци је неопходна помоћ старије особе.</a:t>
            </a:r>
          </a:p>
        </p:txBody>
      </p:sp>
      <p:pic>
        <p:nvPicPr>
          <p:cNvPr id="4" name="Слика 3" descr="IMG_20201202_211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3276600" cy="323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ОДРЖАВАЊЕ ЧИСТОЋЕ ОДЕЋЕ И ОБУЋЕ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Важно је да након купања </a:t>
            </a:r>
            <a:r>
              <a:rPr lang="sr-Cyrl-RS" dirty="0" err="1" smtClean="0"/>
              <a:t>обучемо</a:t>
            </a:r>
            <a:r>
              <a:rPr lang="sr-Cyrl-RS" dirty="0" smtClean="0"/>
              <a:t> чисту одећу.</a:t>
            </a:r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r>
              <a:rPr lang="sr-Cyrl-RS" dirty="0" smtClean="0"/>
              <a:t>Прљав веш треба опрати или ручно или у машини за веш уз употребу прашка за веш или детерџента за веш. </a:t>
            </a:r>
            <a:endParaRPr lang="sr-Latn-RS" dirty="0"/>
          </a:p>
        </p:txBody>
      </p:sp>
      <p:pic>
        <p:nvPicPr>
          <p:cNvPr id="4" name="Слика 3" descr="21afbce1a8f41e2a4cf086a75e20bf2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546101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лика 4" descr="IMG_20201203_0553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8345"/>
            <a:ext cx="2864823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лика 5" descr="IMG_20201203_05515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95292"/>
            <a:ext cx="3167338" cy="2539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r-Cyrl-RS" dirty="0" smtClean="0"/>
              <a:t>Да би били уредни и изгледали лепо, гардеробу је добро испеглати. Због опасности од удара електричне струје, одрасла лица пеглају веш. </a:t>
            </a:r>
            <a:endParaRPr lang="sr-Latn-RS" dirty="0"/>
          </a:p>
        </p:txBody>
      </p:sp>
      <p:pic>
        <p:nvPicPr>
          <p:cNvPr id="4" name="Слика 3" descr="IMG_20201203_0552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57400"/>
            <a:ext cx="3398808" cy="422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ОДРЖАВАЊЕ ЧИСТОЋЕ ОБУЋЕ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Важно је да увек водимо рачуна да нам обућа буде одговарајуће величине, удобна, прилагођена годишњем добу, временским приликама и чиста.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Довољно је парче тканине,</a:t>
            </a:r>
          </a:p>
          <a:p>
            <a:pPr marL="45720" indent="0">
              <a:buNone/>
            </a:pPr>
            <a:r>
              <a:rPr lang="sr-Cyrl-RS" dirty="0" smtClean="0"/>
              <a:t> мало воде и наша обућа</a:t>
            </a:r>
          </a:p>
          <a:p>
            <a:pPr marL="45720" indent="0">
              <a:buNone/>
            </a:pPr>
            <a:r>
              <a:rPr lang="sr-Cyrl-RS" dirty="0" smtClean="0"/>
              <a:t> ће бити као нова!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IMG_20201203_0554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858915"/>
            <a:ext cx="2590800" cy="367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5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142999" y="762000"/>
            <a:ext cx="7496645" cy="403860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sr-Cyrl-RS" dirty="0" smtClean="0"/>
              <a:t>Обзиром на ситуацију у којој се налазимо, изазвану епидемијом вирусом </a:t>
            </a:r>
            <a:r>
              <a:rPr lang="sr-Latn-RS" dirty="0" smtClean="0"/>
              <a:t>COVID 19, </a:t>
            </a:r>
            <a:r>
              <a:rPr lang="sr-Cyrl-RS" dirty="0" smtClean="0"/>
              <a:t>јако је важно придржавати се свих савета за одржавање како личне хигијене тако и савета за одржавање хигијене простора у коме боравимо. </a:t>
            </a:r>
          </a:p>
          <a:p>
            <a:pPr marL="45720" indent="0" algn="just">
              <a:buNone/>
            </a:pPr>
            <a:endParaRPr lang="sr-Cyrl-RS" dirty="0" smtClean="0"/>
          </a:p>
          <a:p>
            <a:pPr marL="45720" indent="0" algn="just">
              <a:buNone/>
            </a:pPr>
            <a:r>
              <a:rPr lang="sr-Cyrl-RS" dirty="0" smtClean="0"/>
              <a:t>Поред наведених мера, треба УВЕК НОСИТИ ЗАШТИТНУ МАСКУ приликом контакта са другом особом. </a:t>
            </a:r>
          </a:p>
          <a:p>
            <a:pPr marL="45720" indent="0" algn="just">
              <a:buNone/>
            </a:pPr>
            <a:endParaRPr lang="sr-Cyrl-RS" dirty="0" smtClean="0"/>
          </a:p>
          <a:p>
            <a:pPr marL="45720" indent="0">
              <a:buNone/>
            </a:pPr>
            <a:r>
              <a:rPr lang="sr-Cyrl-RS" dirty="0"/>
              <a:t>З</a:t>
            </a:r>
            <a:r>
              <a:rPr lang="sr-Cyrl-RS" dirty="0" smtClean="0"/>
              <a:t>аштитну маску треба носити правилно,</a:t>
            </a:r>
          </a:p>
          <a:p>
            <a:pPr marL="45720" indent="0">
              <a:buNone/>
            </a:pPr>
            <a:r>
              <a:rPr lang="sr-Cyrl-RS" dirty="0" smtClean="0"/>
              <a:t> тако да прекрива нос и уста.  </a:t>
            </a:r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dirty="0" smtClean="0"/>
              <a:t>Важно је маску променити по потреби или </a:t>
            </a:r>
          </a:p>
          <a:p>
            <a:pPr marL="45720" indent="0">
              <a:buNone/>
            </a:pPr>
            <a:r>
              <a:rPr lang="sr-Cyrl-RS" dirty="0" smtClean="0"/>
              <a:t>уколико је мокра, упрљана.</a:t>
            </a:r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45e04155b5fd86ad2804a491e3428f5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48" y="3048000"/>
            <a:ext cx="2635297" cy="3594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Експлозија 2 4"/>
          <p:cNvSpPr/>
          <p:nvPr/>
        </p:nvSpPr>
        <p:spPr>
          <a:xfrm>
            <a:off x="1219200" y="914400"/>
            <a:ext cx="45719" cy="457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Експлозија 2 5"/>
          <p:cNvSpPr/>
          <p:nvPr/>
        </p:nvSpPr>
        <p:spPr>
          <a:xfrm>
            <a:off x="762000" y="609600"/>
            <a:ext cx="502919" cy="457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75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sr-Cyrl-RS" dirty="0" smtClean="0"/>
              <a:t>ХВАЛА НА ПАЖЊИ! </a:t>
            </a:r>
            <a:endParaRPr lang="sr-Latn-RS" dirty="0"/>
          </a:p>
        </p:txBody>
      </p:sp>
      <p:pic>
        <p:nvPicPr>
          <p:cNvPr id="4" name="Слика 3" descr="IMG_20201203_0627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112914" cy="5105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295401" y="838200"/>
            <a:ext cx="7010400" cy="4676968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Хигијена простора</a:t>
            </a:r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143000" y="1828800"/>
            <a:ext cx="7239000" cy="4038600"/>
          </a:xfrm>
        </p:spPr>
        <p:txBody>
          <a:bodyPr/>
          <a:lstStyle/>
          <a:p>
            <a:r>
              <a:rPr lang="sr-Cyrl-RS" dirty="0" smtClean="0"/>
              <a:t>Простор у коме живимо и боравимо мора редовно да се одржава. Редовним чишћењем и одржавањем хигијене простора уклањамо бактерије које нису добре за наше здравље. </a:t>
            </a:r>
          </a:p>
          <a:p>
            <a:pPr marL="45720" indent="0">
              <a:buNone/>
            </a:pPr>
            <a:endParaRPr lang="sr-Cyrl-RS" dirty="0"/>
          </a:p>
        </p:txBody>
      </p:sp>
      <p:pic>
        <p:nvPicPr>
          <p:cNvPr id="4" name="Слика 3" descr="ce61bd9ad2827b36f875c1abd103971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276600"/>
            <a:ext cx="4648200" cy="3213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Хигијена простора подразумева:</a:t>
            </a:r>
          </a:p>
          <a:p>
            <a:pPr marL="45720" indent="0">
              <a:buNone/>
            </a:pP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ПРОВЕТРАВАЊЕ ПРОСТОРИЈА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БРИСАЊЕ ПРОЗОРА </a:t>
            </a:r>
          </a:p>
          <a:p>
            <a:pPr>
              <a:buFontTx/>
              <a:buChar char="-"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IMG_20201203_1034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11582"/>
            <a:ext cx="4419600" cy="389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1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31080"/>
          </a:xfrm>
        </p:spPr>
        <p:txBody>
          <a:bodyPr/>
          <a:lstStyle/>
          <a:p>
            <a:r>
              <a:rPr lang="sr-Cyrl-RS" dirty="0"/>
              <a:t>Хигијена простора подразумева</a:t>
            </a:r>
            <a:r>
              <a:rPr lang="sr-Cyrl-RS" dirty="0" smtClean="0"/>
              <a:t>:</a:t>
            </a:r>
          </a:p>
          <a:p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БРИСАЊЕ ПРАШИНЕ </a:t>
            </a: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</p:txBody>
      </p:sp>
      <p:pic>
        <p:nvPicPr>
          <p:cNvPr id="4" name="Слика 3" descr="57a1ffbb51de392104527fa0f9f543d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лика 6" descr="8bbd9172fbecd087101cf590da4a18f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4475096" cy="3288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подразумева:</a:t>
            </a:r>
          </a:p>
          <a:p>
            <a:pPr marL="45720" indent="0">
              <a:buNone/>
            </a:pP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/>
              <a:t>ЧИШЋЕЊЕ И РИБАЊЕ ПОДА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IMG_20201203_0554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18954"/>
            <a:ext cx="3400583" cy="36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лика 4" descr="146a61b2bfdda01f6294518cf8388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53590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9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подразумева:</a:t>
            </a:r>
          </a:p>
          <a:p>
            <a:pPr marL="45720" indent="0">
              <a:buNone/>
            </a:pP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УСИСАВАЊЕ ПОДА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IMG_20201203_0549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026036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подразумева:</a:t>
            </a:r>
          </a:p>
          <a:p>
            <a:pPr marL="45720" indent="0">
              <a:buNone/>
            </a:pP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БАЦАЊЕ ОТПАДАКА У КАНТУ ЗА СМЕЋЕ</a:t>
            </a:r>
          </a:p>
          <a:p>
            <a:pPr marL="45720" indent="0">
              <a:buNone/>
            </a:pPr>
            <a:endParaRPr lang="sr-Latn-RS" dirty="0"/>
          </a:p>
        </p:txBody>
      </p:sp>
      <p:pic>
        <p:nvPicPr>
          <p:cNvPr id="4" name="Слика 3" descr="d1ee2e8afdda06c4047de380f98b1a87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218419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/>
              <a:t>Хигијена простора подразумева</a:t>
            </a:r>
            <a:r>
              <a:rPr lang="sr-Cyrl-RS" dirty="0" smtClean="0"/>
              <a:t>:</a:t>
            </a:r>
          </a:p>
          <a:p>
            <a:pPr marL="45720" indent="0">
              <a:buNone/>
            </a:pP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НАМЕШТАЊЕ КРЕВЕТА</a:t>
            </a:r>
          </a:p>
          <a:p>
            <a:pPr marL="45720" indent="0">
              <a:buNone/>
            </a:pPr>
            <a:r>
              <a:rPr lang="sr-Cyrl-RS" dirty="0" smtClean="0"/>
              <a:t> </a:t>
            </a:r>
            <a:endParaRPr lang="sr-Cyrl-RS" dirty="0"/>
          </a:p>
          <a:p>
            <a:endParaRPr lang="sr-Latn-RS" dirty="0"/>
          </a:p>
        </p:txBody>
      </p:sp>
      <p:pic>
        <p:nvPicPr>
          <p:cNvPr id="5" name="Слика 4" descr="IMG_20201203_055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334000" cy="4024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аздушна струја">
  <a:themeElements>
    <a:clrScheme name="Ваздушна струја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класично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ђанск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Georgia</vt:lpstr>
      <vt:lpstr>Times New Roman</vt:lpstr>
      <vt:lpstr>Wingdings</vt:lpstr>
      <vt:lpstr>Ваздушна струја</vt:lpstr>
      <vt:lpstr>         Хигијена </vt:lpstr>
      <vt:lpstr>PowerPoint Presentation</vt:lpstr>
      <vt:lpstr>Хигијена простора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ЛИЧНА ХИГИЈЕНА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Хигијена </dc:title>
  <dc:creator>User</dc:creator>
  <cp:lastModifiedBy>Windows User</cp:lastModifiedBy>
  <cp:revision>1</cp:revision>
  <dcterms:modified xsi:type="dcterms:W3CDTF">2020-12-04T12:19:38Z</dcterms:modified>
</cp:coreProperties>
</file>